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63" r:id="rId2"/>
    <p:sldId id="265" r:id="rId3"/>
    <p:sldId id="267" r:id="rId4"/>
    <p:sldId id="274" r:id="rId5"/>
    <p:sldId id="268" r:id="rId6"/>
    <p:sldId id="271" r:id="rId7"/>
    <p:sldId id="276" r:id="rId8"/>
    <p:sldId id="272" r:id="rId9"/>
    <p:sldId id="269" r:id="rId10"/>
  </p:sldIdLst>
  <p:sldSz cx="7559675" cy="1069181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14" autoAdjust="0"/>
  </p:normalViewPr>
  <p:slideViewPr>
    <p:cSldViewPr>
      <p:cViewPr varScale="1">
        <p:scale>
          <a:sx n="46" d="100"/>
          <a:sy n="46" d="100"/>
        </p:scale>
        <p:origin x="2040" y="4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952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B3AB2-1C59-4A05-AE9F-EE0AFE43AB09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60D6E-9CCA-4113-B22F-630478E6E5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6779E-4E25-44A6-A625-17FB86BAB8F3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A7FD-2099-450D-A2BE-E78580F52FE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1869" y="668241"/>
            <a:ext cx="1405627" cy="14221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363" y="668241"/>
            <a:ext cx="4093512" cy="14221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5CE9DD-520A-4474-902F-92EA19FAFE4C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D2AA5-B334-4B06-B76A-5EC2CCAA76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19627-14D4-43E2-B385-03CA907810F7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47601-B74F-4C22-8CEB-B301F4FB6B0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62" y="6870482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162" y="4531649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8029D-C4B4-4DB5-9FF1-CD36B1E2B739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D92D0-32C9-4E73-8F6A-1DA64A4AC2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2363" y="3890632"/>
            <a:ext cx="2749570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87927" y="3890632"/>
            <a:ext cx="2749569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93F53-E278-4E9F-90D8-866663B17B9E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ABD9C-9786-4EA4-963F-9596B782941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85" y="2393284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85" y="3390691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0211" y="2393284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0211" y="3390691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FB97F-2B85-4119-BAC2-A9DD1ACBF452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EFF71-ED19-41E5-86C7-EA06C89C829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1D789-02A8-49AC-9325-6DEA8B4CA8E1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C2355-5124-402A-8739-4C07350A914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FCE75-AF1C-4188-BA99-28BBBDBEF6DC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8721-8930-4121-B3FF-5562DEFC4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5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8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85" y="2237363"/>
            <a:ext cx="2487081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046C9-5D98-4AFB-ADC2-BD936A16A651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F2056-3D27-41F3-8E46-4C1E7655374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8DD82-9664-4763-8B09-68ADD8B27C8E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EA066-16CB-4AAC-B738-A23CB5F30B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84" y="2494757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7984" y="9909727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75439F-0638-477A-A744-3868EFE891C1}" type="datetimeFigureOut">
              <a:rPr lang="ru-RU" smtClean="0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2890" y="9909727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7767" y="9909727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D40B4E-183E-4199-9BF1-003EC83090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25" y="5489922"/>
            <a:ext cx="2376264" cy="396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494" y="5417914"/>
            <a:ext cx="38164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defRPr/>
            </a:pPr>
            <a:r>
              <a:rPr lang="ru-RU" altLang="ru-RU" sz="17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Тема докторской </a:t>
            </a: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диссертации К.Ф.Седова «</a:t>
            </a:r>
            <a:r>
              <a:rPr lang="ru-RU" altLang="ru-RU" sz="17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Становление структуры устного дискурса как выражение эволюции языковой личности». </a:t>
            </a:r>
            <a:endParaRPr lang="ru-RU" altLang="ru-RU" sz="1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0"/>
          <a:stretch>
            <a:fillRect/>
          </a:stretch>
        </p:blipFill>
        <p:spPr bwMode="auto">
          <a:xfrm>
            <a:off x="107429" y="449362"/>
            <a:ext cx="251712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693" y="1169442"/>
            <a:ext cx="43924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defRPr/>
            </a:pPr>
            <a:r>
              <a:rPr lang="ru-RU" altLang="ru-RU" sz="1700" i="1" dirty="0">
                <a:latin typeface="Times New Roman" pitchFamily="18" charset="0"/>
                <a:cs typeface="Times New Roman" pitchFamily="18" charset="0"/>
              </a:rPr>
              <a:t>«Изучение речевого мышления привело к углублению в область психологии. </a:t>
            </a:r>
            <a:r>
              <a:rPr lang="ru-RU" altLang="ru-RU" sz="1700" i="1" dirty="0" smtClean="0">
                <a:latin typeface="Times New Roman" pitchFamily="18" charset="0"/>
                <a:cs typeface="Times New Roman" pitchFamily="18" charset="0"/>
              </a:rPr>
              <a:t>Параллельное </a:t>
            </a:r>
            <a:r>
              <a:rPr lang="ru-RU" altLang="ru-RU" sz="1700" i="1" dirty="0">
                <a:latin typeface="Times New Roman" pitchFamily="18" charset="0"/>
                <a:cs typeface="Times New Roman" pitchFamily="18" charset="0"/>
              </a:rPr>
              <a:t>чтение филологических и психологических курсов, знакомство с работами психологов привело к осознанию глубокой пропасти между лингвистикой и психологией, непонимания психологов языковедами и, наоборот, – языковедов психологами.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493" y="3689722"/>
            <a:ext cx="61926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700" i="1" dirty="0" smtClean="0">
                <a:latin typeface="Times New Roman" pitchFamily="18" charset="0"/>
                <a:cs typeface="Times New Roman" pitchFamily="18" charset="0"/>
              </a:rPr>
              <a:t>Отсюда появилось представление о психолингвистике как универсальной науке, изучающей коммуникативную компетенцию человека, которая на своей территории должна объединить достижения психологии, лингвистики, логопедии, нейрофизиологии, теории коммуникации и т.д.»    </a:t>
            </a:r>
          </a:p>
          <a:p>
            <a:pPr algn="r"/>
            <a:r>
              <a:rPr lang="ru-RU" altLang="ru-RU" sz="1700" i="1" dirty="0" smtClean="0">
                <a:latin typeface="Times New Roman" pitchFamily="18" charset="0"/>
                <a:cs typeface="Times New Roman" pitchFamily="18" charset="0"/>
              </a:rPr>
              <a:t>К.Ф. Седов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667" y="7650162"/>
            <a:ext cx="377825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8288" algn="just">
              <a:defRPr/>
            </a:pP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ней исследованы основные закономерности становления речи и мышления в онтогенезе.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493" y="8645207"/>
            <a:ext cx="377825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8288" algn="just">
              <a:defRPr/>
            </a:pP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Диссертация защищена в 1999 г. в диссертационном совете при СГУ им. Н.Г.Чернышевского.</a:t>
            </a:r>
            <a:endParaRPr lang="ru-RU" altLang="ru-RU" sz="17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493" y="6498034"/>
            <a:ext cx="3816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defRPr/>
            </a:pP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Работа посвящена </a:t>
            </a:r>
            <a:r>
              <a:rPr lang="ru-RU" alt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alt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прагма</a:t>
            </a:r>
            <a:r>
              <a:rPr lang="ru-RU" alt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и социолингвистическим особенностям становления дискурсивного мышления детей от шести до шестнадцати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0" y="1169442"/>
            <a:ext cx="228118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4082"/>
          <a:stretch>
            <a:fillRect/>
          </a:stretch>
        </p:blipFill>
        <p:spPr bwMode="auto">
          <a:xfrm>
            <a:off x="4785651" y="6714058"/>
            <a:ext cx="230655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17" y="1041390"/>
            <a:ext cx="446449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Книга И.Н. Горелова и К.Ф. Седова «</a:t>
            </a:r>
            <a:r>
              <a:rPr lang="ru-RU" sz="17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Основы психолингвистики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(2001 и др.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изд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 содержит систематическое изложение основ психолингвистики (психологии речи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</a:p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Описывая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увлекательные эксперименты, приводя отрывки из художественной литературы, используя наблюдения над повседневным общением людей, авторы стремились доступно рассказать о сложных взаимоотношениях языка и сознания, речи и мышления. </a:t>
            </a:r>
            <a:endParaRPr lang="ru-RU" sz="1700" dirty="0" smtClean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Присущие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книге простота и занимательность, с одной стороны, новизна и строгая научность - с другой, несомненно расширят круг её читателей.</a:t>
            </a:r>
            <a:endParaRPr lang="ru-RU" sz="17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453" y="6912366"/>
            <a:ext cx="439248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разнообразии тем и сфер науки о языке, которые затрагивают опубликованные работы (вербальное мышление,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невербаль-ные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компоненты коммуникации,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фоно-семантика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онто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и нейролингвистика, социальная психолингвистика, билингвизм, искусственный интеллект), труды И.Н. Горелова отражают (и выражают) целостную психолингвистическую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концеп-цию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объясняющую природу соотношения речи и мышления, языка и сознания.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453" y="5006478"/>
            <a:ext cx="684076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книге </a:t>
            </a:r>
            <a:r>
              <a:rPr lang="ru-RU" sz="17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Ильи Наумовича Горелова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17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Избранные труды по психолингвистике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(сост. К.Ф. Седов. 2003) из обширного наследия одного из основателей отечественной психолингвистики И.Н. Горелова (1928 - 1999) выбраны работы, которые, с одной стороны, наиболее полно представляют широту и универсальность его научных интересов, а с другой - по высокому индексу цитации сейчас уже имеют статус классики. 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3571"/>
          <a:stretch>
            <a:fillRect/>
          </a:stretch>
        </p:blipFill>
        <p:spPr bwMode="auto">
          <a:xfrm>
            <a:off x="4355901" y="1385466"/>
            <a:ext cx="2493528" cy="353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3" t="-8011" r="-2865" b="-5524"/>
          <a:stretch>
            <a:fillRect/>
          </a:stretch>
        </p:blipFill>
        <p:spPr bwMode="auto">
          <a:xfrm>
            <a:off x="4283893" y="5633938"/>
            <a:ext cx="266429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493" y="449362"/>
            <a:ext cx="62646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Монография «</a:t>
            </a:r>
            <a:r>
              <a:rPr lang="ru-RU" sz="17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Дискурс и личность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(2004) доктора филологических наук, профессора </a:t>
            </a:r>
            <a:r>
              <a:rPr lang="ru-RU" sz="17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К.Ф. Седова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содержит описание результатов многолетних исследований онтогенеза вербального мышления. 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493" y="5964356"/>
            <a:ext cx="3600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Предметом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повествования на этот раз выступает мозговая организация коммуникативной компетенции человека. </a:t>
            </a:r>
            <a:endParaRPr lang="ru-RU" sz="1700" dirty="0" smtClean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доступной форме автор знакомит читателя с тем, как мозг управляет речью и мышлением человека, раскрывает тайны отличия мужского и женского мозга, показывает природу возникновения в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онто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и филогенезе нейропсихологических механизмов обработки поступающей к нам информации и мн. др.</a:t>
            </a:r>
            <a:r>
              <a:rPr lang="ru-RU" sz="17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17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493" y="1529482"/>
            <a:ext cx="356222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Устная речь взрослых рассматривается через призму речевой биографии человека. Структура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дискурса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интересует автора как отражение (и выражение) особенностей языковой личности. </a:t>
            </a:r>
          </a:p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основе анализа огромного экспериментального материала и наблюдений за живой речью создана и представлена в книге многоплановая модель эволюции коммуникативной компетенции человека.</a:t>
            </a:r>
            <a:endParaRPr lang="ru-RU" sz="1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493" y="5116815"/>
            <a:ext cx="626469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Книга </a:t>
            </a:r>
            <a:r>
              <a:rPr lang="ru-RU" sz="1700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К.Ф. Седова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«</a:t>
            </a:r>
            <a:r>
              <a:rPr lang="ru-RU" sz="1700" b="1" i="1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Нейропсихолингвистика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(2007) продолжает серию </a:t>
            </a:r>
            <a:r>
              <a:rPr lang="ru-RU" sz="1700" b="1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Ψʌ 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учебно-научной литературы по психолингвистике.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b="8234"/>
          <a:stretch>
            <a:fillRect/>
          </a:stretch>
        </p:blipFill>
        <p:spPr bwMode="auto">
          <a:xfrm>
            <a:off x="1907629" y="7007056"/>
            <a:ext cx="2304256" cy="30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 r="5124" b="16179"/>
          <a:stretch>
            <a:fillRect/>
          </a:stretch>
        </p:blipFill>
        <p:spPr bwMode="auto">
          <a:xfrm>
            <a:off x="4859957" y="1457474"/>
            <a:ext cx="216024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09" y="7146106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Кроме 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того, круг его интересов включает в себя психологию межличностного общения, социологию речи (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речеведение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), эстетику словесного творчества.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597" y="506269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книге «</a:t>
            </a:r>
            <a:r>
              <a:rPr lang="ru-RU" b="1" i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Онтопсихолингвистика</a:t>
            </a:r>
            <a:r>
              <a:rPr lang="ru-RU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становление коммуникативной компетенции человека</a:t>
            </a:r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(2008)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её   автор   -    К.Ф.   Седов   знакомит  читателя с тем, </a:t>
            </a:r>
            <a:endParaRPr lang="ru-RU" dirty="0" smtClean="0"/>
          </a:p>
          <a:p>
            <a:pPr indent="441325" algn="just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597" y="5129882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Автор книги «</a:t>
            </a:r>
            <a:r>
              <a:rPr lang="ru-RU" b="1" i="1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Дискурс</a:t>
            </a:r>
            <a:r>
              <a:rPr lang="ru-RU" b="1" i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как суггестия: Иррациональное воздействие в межличностном общении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(2001) 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К.Ф. Седов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известен как </a:t>
            </a:r>
            <a:r>
              <a:rPr lang="ru-RU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психолингвист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«второй волны», создатель и руководитель библиотеки </a:t>
            </a:r>
            <a:r>
              <a:rPr lang="ru-RU" b="1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Ψʌ</a:t>
            </a:r>
            <a:r>
              <a:rPr lang="ru-RU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учебно-научной литературы по отечественной психолингвистике. </a:t>
            </a:r>
          </a:p>
          <a:p>
            <a:pPr indent="441325" algn="just"/>
            <a:endParaRPr lang="ru-RU" dirty="0" smtClean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597" y="1348298"/>
            <a:ext cx="31683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становящаяся личность овладевает одним из главных богатств культуры - роскошью человеческого общения; она вводит в увлекательный мир, где происходят чудесные превращения сознания, где личность просыпается в языке, где в результате сложных и противоречивых воздействий формируется её коммуникативная уникальность.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r="5303" b="7386"/>
          <a:stretch>
            <a:fillRect/>
          </a:stretch>
        </p:blipFill>
        <p:spPr bwMode="auto">
          <a:xfrm>
            <a:off x="4643933" y="4553818"/>
            <a:ext cx="252028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" b="9440"/>
          <a:stretch>
            <a:fillRect/>
          </a:stretch>
        </p:blipFill>
        <p:spPr bwMode="auto">
          <a:xfrm>
            <a:off x="4859957" y="953418"/>
            <a:ext cx="2232248" cy="3113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6509" y="6642050"/>
            <a:ext cx="34554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хрестоматию вошли главы из монографий классиков отечественной психологии (Л.С. Выготского, Н.И.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Жинкина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А.Р.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), ставшие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библи-ографической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редкостью труды основателей 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лингвистики / психологии      детской      речи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541" y="1169442"/>
            <a:ext cx="367240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читателя 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общей психолингвистикой - отраслью знаний, которая включает в себя комплекс фундаментальных концепций, позволяющих приоткрыть тайны коммуникативной компетенции человека. </a:t>
            </a:r>
            <a:endParaRPr lang="ru-RU" sz="17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1325" algn="just"/>
            <a:endParaRPr lang="ru-RU" sz="17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книгу вошли фрагменты работ Л.С. Выготского, М.М. Бахтина, Н.И.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Жинкина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И.Н. Горелова, А.А.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Залевской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Л.В. Сахарного и др.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541" y="4405734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Хрестоматия «</a:t>
            </a:r>
            <a:r>
              <a:rPr lang="ru-RU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Возрастная психолингвистика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 (сост. К.Ф. Седов. 2004) представляет читателю возрастную </a:t>
            </a:r>
            <a:r>
              <a:rPr lang="ru-RU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психолин-гвистику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науку о становлении коммуникативной компетенции человека - во фрагментах и выдержках.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533" y="593378"/>
            <a:ext cx="50405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Хрестоматия «</a:t>
            </a:r>
            <a:r>
              <a:rPr lang="ru-RU" sz="17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Общая психолингвистика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(сост.    К.Ф.    Седов.   2004) знакомит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541" y="8730282"/>
            <a:ext cx="612068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А.Н. Гвоздева и И.Х. 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Швачкина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работы отечественных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психолингвистов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«первой волны» (И.Н. Горелова, Н.И. 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Лепской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А.М. 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Шахнаровича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 и наиболее яркие исследования речевого онтогенеза двух последних десятилетий (С.Н. 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Цейтлин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Е.И. 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Исениной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Н.М. Юрьевой и др.). 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"/>
          <a:stretch>
            <a:fillRect/>
          </a:stretch>
        </p:blipFill>
        <p:spPr bwMode="auto">
          <a:xfrm>
            <a:off x="4643933" y="6282009"/>
            <a:ext cx="2406047" cy="352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5" y="593378"/>
            <a:ext cx="196883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677" y="602084"/>
            <a:ext cx="48245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Хрестоматия «</a:t>
            </a:r>
            <a:r>
              <a:rPr lang="ru-RU" sz="1700" b="1" i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Социальная психолингвистика» 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сост. К.Ф. Седов. 2007) продолжает серию </a:t>
            </a:r>
            <a:r>
              <a:rPr lang="ru-RU" sz="1700" b="1" dirty="0" err="1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Ψʌ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содержание которой</a:t>
            </a:r>
            <a:r>
              <a:rPr lang="ru-RU" sz="1700" b="1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составляет учебно-научная литература по психолингвистике. </a:t>
            </a:r>
            <a:endParaRPr lang="ru-RU" sz="1700" dirty="0" smtClean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хрестоматию вошли фрагменты трудов, в той или иной мере затрагивающие проблемы социальной психолингвистики, исследующей коммуникативную компетенцию человека в социально-психологическом аспекте. </a:t>
            </a:r>
            <a:endParaRPr lang="ru-RU" sz="1700" dirty="0" smtClean="0">
              <a:solidFill>
                <a:sysClr val="windowText" lastClr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Это</a:t>
            </a:r>
            <a:r>
              <a:rPr lang="ru-RU" sz="1700" dirty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во-первых, знаменитая статья о речевых жанрах М.М. Бахтина, имя которого становится 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знаменем   антропоцентрического   языковедения, </a:t>
            </a:r>
            <a:endParaRPr lang="ru-RU" sz="17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477" y="6461154"/>
            <a:ext cx="396044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Впервые 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собраны воедино статьи и фрагменты монографий, которые в настоящее время имеют наиболее высокий индекс цитирования. Это, главным образом, труды отечественных ученых: А.Р.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Лурия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Р.О.Якобсона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В.Л.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Деглина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Л.Я.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Балонова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И.Б.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Долининой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Л.В. Сахарного, В.В. Иванова, Т.В.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Ахутиной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Т.В. Черниговской и Е.Н. 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Винарской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Единственным исключением стали статьи  великого английского невролога Джона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Хьюлингса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Джэксона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477" y="3761730"/>
            <a:ext cx="66247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во-вторых, труды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психолингвистов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"первой волны» (Е.Ф. Тарасова, Ю.А. Сорокина, В.И. 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Жельвиса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), работы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когнитологов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(А. 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Вежбицкой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З.Д. Поповой, И.А. 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Стернина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), в-третьих, фрагменты исследований из смежных с социальной психолингвистикой сфер (Т.Г. Винокур, В.И. Карасика, Л.П. Крысина) и др. </a:t>
            </a:r>
            <a:endParaRPr lang="ru-RU" sz="1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477" y="5287253"/>
            <a:ext cx="66247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Хрестоматия «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Нейропсихолингвистика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(сост. К.Ф. Седов. 2009) состоит из самых значительных работ по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нейропсихолингвистике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области знаний, изучающей мозговую организацию коммуникативной компетенции человека. </a:t>
            </a:r>
            <a:endParaRPr lang="ru-RU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27910" y="5993978"/>
            <a:ext cx="2664296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b="15814"/>
          <a:stretch>
            <a:fillRect/>
          </a:stretch>
        </p:blipFill>
        <p:spPr bwMode="auto">
          <a:xfrm>
            <a:off x="467469" y="1457474"/>
            <a:ext cx="252028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765" y="1375008"/>
            <a:ext cx="410445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книгу </a:t>
            </a:r>
            <a:r>
              <a:rPr lang="ru-RU" sz="17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Николая Ивановича </a:t>
            </a:r>
            <a:r>
              <a:rPr lang="ru-RU" sz="17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Жинкина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17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Психолингвистика: Избранные труды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(сост. К.Ф. Седов. 2009)) включены по большей части ранее не 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переиздававшиеся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работы - статьи и монографии, которые наиболее полно отражают разные грани его научных интересов. Знакомство с трудами выдающегося соотечественника позволяет приподнять завесу над тайнами соотношения языка и мышления, языка и сознания, лучше понять природу наиболее важных свойств человека - способности говорить и мыслить.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469" y="5273898"/>
            <a:ext cx="67687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хрестоматию М.М. Бахтина «</a:t>
            </a:r>
            <a:r>
              <a:rPr lang="ru-RU" sz="17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Антрополингвистика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Избранные труды» (сост. К.Ф. Седов. 2010) вошли избранные работы по теории коммуникации. 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469" y="6065986"/>
            <a:ext cx="38884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Здесь, во-первых, представлена ставшая своего рода евангелием от </a:t>
            </a:r>
            <a:r>
              <a:rPr lang="ru-RU" sz="17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антрополингвистики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книга «Марксизм и философия языка», впервые увидевшая свет под именем В.Н. Волошина. </a:t>
            </a:r>
          </a:p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Идеи, высказанные в первой половине 20-го века, тогда не были оценены и развиты. </a:t>
            </a:r>
          </a:p>
          <a:p>
            <a:pPr indent="457200" algn="just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Обращение к трудам М.М Бахтина позволит читателю познакомиться с концепцией языка и коммуникации, которая представляет одну из граней его целостной философии культуры.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196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727">
            <a:off x="4691641" y="3803385"/>
            <a:ext cx="2137193" cy="3104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6130">
            <a:off x="4558339" y="1634514"/>
            <a:ext cx="1917079" cy="283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0" b="4684"/>
          <a:stretch>
            <a:fillRect/>
          </a:stretch>
        </p:blipFill>
        <p:spPr bwMode="auto">
          <a:xfrm rot="197876">
            <a:off x="5077877" y="7279275"/>
            <a:ext cx="2213364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469" y="1651134"/>
            <a:ext cx="36004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7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 40-летнего возраста, когда были силы и энергия, стремился создавать разные научные объединения и структуры, в том числе: Саратовский центр по изучению художественного текста, Центр по исследованию речевого онтогенеза. Издавал сборники статей («</a:t>
            </a:r>
            <a:r>
              <a:rPr lang="ru-RU" altLang="ru-RU" sz="17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altLang="ru-RU" sz="17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7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altLang="ru-RU" sz="17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поэтике» (1993), «Исследования по художественному тексту» (1994), «Становление детской речи 1-3» (1993-95); был инициатором научных конференций. Позже перешел на создание серии учебно-научной литературы по психолингвистике (всего в серии вышло 9 книг</a:t>
            </a:r>
            <a:r>
              <a:rPr lang="ru-RU" altLang="ru-RU" sz="17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).   </a:t>
            </a:r>
          </a:p>
          <a:p>
            <a:pPr algn="r">
              <a:defRPr/>
            </a:pPr>
            <a:r>
              <a:rPr lang="ru-RU" altLang="ru-RU" sz="17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К.Ф</a:t>
            </a:r>
            <a:r>
              <a:rPr lang="ru-RU" altLang="ru-RU" sz="17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Седов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469" y="6858074"/>
            <a:ext cx="43924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книжке «</a:t>
            </a:r>
            <a:r>
              <a:rPr lang="ru-RU" sz="17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Психолингвистика в анекдотах: Учебное пособие</a:t>
            </a:r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(сост. К.Ф. Седов. 2007) ) собраны анекдоты, комизм которых строится на основе языковой игры. Анекдоты, представленные в сборнике, отражают и иллюстрируют различные области и разделы психолингвистики, молодой и интенсивно развивающей науки, изучающей природу коммуникативной компетенции человека. Издание представляет собой учебное пособие: материал прошел долговременную апробацию в учебном процессе.</a:t>
            </a:r>
            <a:endParaRPr lang="ru-RU" sz="17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445" y="953418"/>
            <a:ext cx="7181850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200" i="1" cap="none" dirty="0" smtClean="0">
                <a:latin typeface="Times New Roman" pitchFamily="18" charset="0"/>
                <a:cs typeface="Times New Roman" pitchFamily="18" charset="0"/>
              </a:rPr>
              <a:t>Основные научные публикации </a:t>
            </a:r>
            <a:br>
              <a:rPr lang="ru-RU" altLang="ru-RU" sz="32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i="1" cap="none" dirty="0" smtClean="0">
                <a:latin typeface="Times New Roman" pitchFamily="18" charset="0"/>
                <a:cs typeface="Times New Roman" pitchFamily="18" charset="0"/>
              </a:rPr>
              <a:t>К.Ф. Седова</a:t>
            </a:r>
            <a:r>
              <a:rPr lang="ru-RU" alt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95461" y="1889522"/>
            <a:ext cx="6696744" cy="868045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Структура устного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дискурса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и становление языковой личности: Грамматический и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прагмалингвистический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аспекты. Саратов, 1998. 112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Становление дискурсивного мышления языковой личности: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- и социолингвистический аспекты. Саратов, 1999. 180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Дискурс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и личность: эволюция коммуникативной компетенции. М., 2004. 320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Основы психолингвистики: Учебное пособие. (6-е изд.). М., 2008. 320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Общая психолингвистика: Хрестоматия / Сост. К.Ф. Седов. М., 2004. 320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Возрастная психолингвистика: Хрестоматия / Сост. К.Ф. Седов. М., 2004. 320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Социальная психолингвистика: Хрестоматия / Сост. К.Ф. Седов. М., 2007. 336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Нейропсихолингвистика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: Учебное пособие. М., 2007. 224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Онтопсихолингвистика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: Становление коммуникативной компетенции человека. Учебное пособие. М., 2008. 320 с.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Речевая агрессия и агрессивность как черта речевого портрета // Социальная психолингвистика: Хрестоматия. – М.: Лабиринт, 2007. 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Человек в жанровом пространстве современной коммуникации // Антология речевых жанров: повседневная коммуникация. М., 2007.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Принципы построения современной отечественной психолингвистики // Вопросы психолингвистики. 2007.  №5.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Теоретическая модель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психолингвоперсонологии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// Вопросы психолингвистики. – 2008.  №7.</a:t>
            </a:r>
          </a:p>
        </p:txBody>
      </p:sp>
      <p:pic>
        <p:nvPicPr>
          <p:cNvPr id="5" name="Рисунок 4" descr="divider-decorative.png"/>
          <p:cNvPicPr>
            <a:picLocks noChangeAspect="1"/>
          </p:cNvPicPr>
          <p:nvPr/>
        </p:nvPicPr>
        <p:blipFill>
          <a:blip r:embed="rId3" cstate="print"/>
          <a:srcRect t="43603"/>
          <a:stretch>
            <a:fillRect/>
          </a:stretch>
        </p:blipFill>
        <p:spPr>
          <a:xfrm>
            <a:off x="611485" y="1313458"/>
            <a:ext cx="6480720" cy="1955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3295</TotalTime>
  <Words>897</Words>
  <Application>Microsoft Office PowerPoint</Application>
  <PresentationFormat>Произвольный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Основные научные публикации  К.Ф. Седова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Пользователь Windows</cp:lastModifiedBy>
  <cp:revision>195</cp:revision>
  <dcterms:created xsi:type="dcterms:W3CDTF">2010-01-29T15:19:23Z</dcterms:created>
  <dcterms:modified xsi:type="dcterms:W3CDTF">2024-02-01T15:19:24Z</dcterms:modified>
</cp:coreProperties>
</file>