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2" r:id="rId2"/>
    <p:sldId id="283" r:id="rId3"/>
    <p:sldId id="284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148A"/>
    <a:srgbClr val="1A1A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7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2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0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2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2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55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31590"/>
            <a:ext cx="5796136" cy="23042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14148A"/>
                </a:solidFill>
              </a:rPr>
              <a:t>НАЗВАНИЕ ПРОЕКТА/ПОДРАЗДЕЛЕНИЯ</a:t>
            </a:r>
            <a:endParaRPr lang="ru-RU" sz="2800" b="1" dirty="0">
              <a:solidFill>
                <a:srgbClr val="14148A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3131840" y="4011910"/>
            <a:ext cx="594015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Докладчик/руководитель подразделения –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7614"/>
            <a:ext cx="6120680" cy="1368152"/>
          </a:xfrm>
        </p:spPr>
        <p:txBody>
          <a:bodyPr>
            <a:normAutofit/>
          </a:bodyPr>
          <a:lstStyle/>
          <a:p>
            <a:pPr indent="12700">
              <a:buNone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Пример оформления основного текста </a:t>
            </a:r>
            <a:br>
              <a:rPr lang="ru-RU" sz="2400" b="1" dirty="0" smtClean="0"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latin typeface="+mj-lt"/>
                <a:ea typeface="+mj-ea"/>
                <a:cs typeface="+mj-cs"/>
              </a:rPr>
              <a:t>и выделения в нем каких-то важных частей:  </a:t>
            </a:r>
            <a:r>
              <a:rPr lang="ru-RU" sz="2400" b="1" dirty="0" smtClean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цифр, названий и т.д.</a:t>
            </a:r>
            <a:endParaRPr lang="ru-RU" sz="2400" b="1" dirty="0">
              <a:solidFill>
                <a:srgbClr val="1414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ЗАГОЛОВОКА</a:t>
            </a:r>
            <a:endParaRPr lang="ru-RU" sz="2400" b="1" dirty="0">
              <a:solidFill>
                <a:srgbClr val="14148A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9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6" name="Worksheet" r:id="rId3" imgW="2619205" imgH="2800456" progId="Excel.Sheet.8">
                <p:embed/>
              </p:oleObj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8939829" y="2578691"/>
              <a:ext cx="2913320" cy="670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ПРИМЕР ОФОРМЛЕНИЯ ДИАГРАМЫ</a:t>
              </a:r>
            </a:p>
          </p:txBody>
        </p:sp>
      </p:grp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79512" y="3075806"/>
            <a:ext cx="194421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0"/>
              </a:spcBef>
              <a:buFont typeface="Arial" pitchFamily="34" charset="0"/>
              <a:buNone/>
            </a:pPr>
            <a:r>
              <a:rPr lang="en-US" sz="4800" b="1" baseline="-8000" dirty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 </a:t>
            </a:r>
            <a:r>
              <a:rPr lang="ru-RU" sz="4400" b="1" dirty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 </a:t>
            </a:r>
            <a:r>
              <a:rPr lang="en-US" sz="1400" dirty="0">
                <a:solidFill>
                  <a:srgbClr val="14148A"/>
                </a:solidFill>
                <a:latin typeface="Calibri" pitchFamily="34" charset="0"/>
              </a:rPr>
              <a:t/>
            </a:r>
            <a:br>
              <a:rPr lang="en-US" sz="1400" dirty="0">
                <a:solidFill>
                  <a:srgbClr val="14148A"/>
                </a:solidFill>
                <a:latin typeface="Calibri" pitchFamily="34" charset="0"/>
              </a:rPr>
            </a:br>
            <a:r>
              <a:rPr lang="ru-RU" sz="1050" b="1" dirty="0" smtClean="0">
                <a:solidFill>
                  <a:srgbClr val="14148A"/>
                </a:solidFill>
                <a:latin typeface="Calibri" pitchFamily="34" charset="0"/>
              </a:rPr>
              <a:t>пример оформления выносок с цифрами</a:t>
            </a:r>
            <a:endParaRPr lang="ru-RU" sz="1050" b="1" dirty="0">
              <a:solidFill>
                <a:srgbClr val="14148A"/>
              </a:solidFill>
              <a:latin typeface="Calibri" pitchFamily="34" charset="0"/>
            </a:endParaRPr>
          </a:p>
        </p:txBody>
      </p:sp>
      <p:pic>
        <p:nvPicPr>
          <p:cNvPr id="14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4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3563888" y="0"/>
            <a:ext cx="5580112" cy="339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подразделения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СПИСКА </a:t>
            </a:r>
            <a:endParaRPr lang="ru-RU" sz="2400" b="1" dirty="0">
              <a:solidFill>
                <a:srgbClr val="14148A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4536504" cy="46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подразделения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12576" y="1580461"/>
            <a:ext cx="4848446" cy="54226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495615" y="2817390"/>
            <a:ext cx="4731485" cy="506809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-495616" y="4227978"/>
            <a:ext cx="3806453" cy="32653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84405" y="1565374"/>
            <a:ext cx="398766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Новая электронная компонентная база отечественного приборостроения: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радиационностойкие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наноразмерные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магнитоэлектрические чипы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электромобилей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и гибкой электроники  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на основе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графена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и углеродных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суперконденсаторов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большой емкости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связи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5G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:    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10"/>
          <p:cNvSpPr>
            <a:spLocks noChangeArrowheads="1"/>
          </p:cNvSpPr>
          <p:nvPr/>
        </p:nvSpPr>
        <p:spPr bwMode="auto">
          <a:xfrm>
            <a:off x="5004048" y="1563638"/>
            <a:ext cx="413995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Диагностические </a:t>
            </a:r>
            <a:r>
              <a:rPr lang="ru-RU" sz="1400" b="1" dirty="0" err="1" smtClean="0">
                <a:solidFill>
                  <a:srgbClr val="14148A"/>
                </a:solidFill>
                <a:latin typeface="+mn-lt"/>
              </a:rPr>
              <a:t>экспресс-системы</a:t>
            </a: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  </a:t>
            </a:r>
            <a:r>
              <a:rPr lang="ru-RU" sz="1400" dirty="0" smtClean="0">
                <a:latin typeface="Calibri" pitchFamily="34" charset="0"/>
              </a:rPr>
              <a:t>определения </a:t>
            </a:r>
            <a:r>
              <a:rPr lang="ru-RU" sz="1400" dirty="0" err="1" smtClean="0">
                <a:latin typeface="Calibri" pitchFamily="34" charset="0"/>
              </a:rPr>
              <a:t>биомаркеров</a:t>
            </a:r>
            <a:r>
              <a:rPr lang="ru-RU" sz="1400" dirty="0" smtClean="0">
                <a:latin typeface="Calibri" pitchFamily="34" charset="0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Новые материалы для энергетики:   </a:t>
            </a:r>
            <a:r>
              <a:rPr lang="ru-RU" sz="1400" dirty="0" err="1" smtClean="0">
                <a:latin typeface="Calibri" pitchFamily="34" charset="0"/>
              </a:rPr>
              <a:t>электроактивный</a:t>
            </a:r>
            <a:r>
              <a:rPr lang="ru-RU" sz="1400" dirty="0" smtClean="0">
                <a:latin typeface="Calibri" pitchFamily="34" charset="0"/>
              </a:rPr>
              <a:t> композит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литий-ионного</a:t>
            </a:r>
            <a:r>
              <a:rPr lang="ru-RU" sz="1400" dirty="0" smtClean="0">
                <a:latin typeface="Calibri" pitchFamily="34" charset="0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Улучшенные материалы   </a:t>
            </a:r>
            <a:r>
              <a:rPr lang="ru-RU" sz="1400" dirty="0" smtClean="0">
                <a:latin typeface="+mn-lt"/>
              </a:rPr>
              <a:t>для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latin typeface="Calibri" pitchFamily="34" charset="0"/>
              </a:rPr>
              <a:t>экономически выгодных проточных батарей и </a:t>
            </a:r>
            <a:r>
              <a:rPr lang="ru-RU" sz="1400" dirty="0" err="1" smtClean="0">
                <a:latin typeface="Calibri" pitchFamily="34" charset="0"/>
              </a:rPr>
              <a:t>редокс-систем</a:t>
            </a:r>
            <a:endParaRPr lang="ru-RU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Высокочистые прецизионные сплавы</a:t>
            </a:r>
            <a:r>
              <a:rPr lang="ru-RU" sz="1400" b="1" dirty="0" smtClean="0">
                <a:solidFill>
                  <a:srgbClr val="14148A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в машиностроении</a:t>
            </a:r>
            <a:endParaRPr lang="en-US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Мембранные водоупорные материалы 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для легкой промышленности</a:t>
            </a:r>
          </a:p>
          <a:p>
            <a:pPr marL="212725" indent="-212725">
              <a:buFont typeface="Arial" pitchFamily="34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1255861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Список с уточнением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6056" y="127560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Простой 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112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109</Words>
  <Application>Microsoft Office PowerPoint</Application>
  <PresentationFormat>Экран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НАЗВАНИЕ ПРОЕКТА/ПОДРАЗДЕЛЕНИЯ</vt:lpstr>
      <vt:lpstr>ПРИМЕР ОФОРМЛЕНИЯ ЗАГОЛОВОКА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Татьяна Розанова</dc:creator>
  <cp:lastModifiedBy>Кирилл Розанов</cp:lastModifiedBy>
  <cp:revision>237</cp:revision>
  <dcterms:created xsi:type="dcterms:W3CDTF">2016-02-14T16:29:31Z</dcterms:created>
  <dcterms:modified xsi:type="dcterms:W3CDTF">2023-08-04T06:06:01Z</dcterms:modified>
</cp:coreProperties>
</file>