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5" r:id="rId2"/>
    <p:sldId id="262" r:id="rId3"/>
    <p:sldId id="260" r:id="rId4"/>
    <p:sldId id="261" r:id="rId5"/>
    <p:sldId id="256" r:id="rId6"/>
    <p:sldId id="258" r:id="rId7"/>
    <p:sldId id="259" r:id="rId8"/>
    <p:sldId id="293" r:id="rId9"/>
    <p:sldId id="284" r:id="rId10"/>
    <p:sldId id="295" r:id="rId11"/>
    <p:sldId id="285" r:id="rId12"/>
    <p:sldId id="300" r:id="rId13"/>
    <p:sldId id="296" r:id="rId14"/>
    <p:sldId id="297" r:id="rId15"/>
    <p:sldId id="294" r:id="rId16"/>
    <p:sldId id="263" r:id="rId17"/>
    <p:sldId id="292" r:id="rId18"/>
    <p:sldId id="267" r:id="rId19"/>
    <p:sldId id="266" r:id="rId20"/>
    <p:sldId id="298" r:id="rId21"/>
    <p:sldId id="289" r:id="rId22"/>
    <p:sldId id="287" r:id="rId23"/>
    <p:sldId id="290" r:id="rId24"/>
    <p:sldId id="302" r:id="rId25"/>
    <p:sldId id="30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>
      <p:cViewPr varScale="1">
        <p:scale>
          <a:sx n="115" d="100"/>
          <a:sy n="11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&#1057;&#1058;&#1040;&#1058;&#1048;&#1057;&#1058;&#1048;&#1063;%20&#1052;&#1045;&#1058;&#1054;&#1044;&#1067;\tri-plot_v1-4-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850415512465374E-2"/>
          <c:y val="3.5369774919614148E-2"/>
          <c:w val="0.95013978929485865"/>
          <c:h val="0.932475884244373"/>
        </c:manualLayout>
      </c:layout>
      <c:scatterChart>
        <c:scatterStyle val="smoothMarker"/>
        <c:varyColors val="0"/>
        <c:ser>
          <c:idx val="3"/>
          <c:order val="0"/>
          <c:tx>
            <c:v>User data</c:v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SIZE!$L$8:$L$257</c:f>
              <c:numCache>
                <c:formatCode>General</c:formatCode>
                <c:ptCount val="250"/>
                <c:pt idx="0">
                  <c:v>0.45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-1</c:v>
                </c:pt>
                <c:pt idx="23">
                  <c:v>-1</c:v>
                </c:pt>
                <c:pt idx="24">
                  <c:v>-1</c:v>
                </c:pt>
                <c:pt idx="25">
                  <c:v>-1</c:v>
                </c:pt>
                <c:pt idx="26">
                  <c:v>-1</c:v>
                </c:pt>
                <c:pt idx="27">
                  <c:v>-1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-1</c:v>
                </c:pt>
                <c:pt idx="32">
                  <c:v>-1</c:v>
                </c:pt>
                <c:pt idx="33">
                  <c:v>-1</c:v>
                </c:pt>
                <c:pt idx="34">
                  <c:v>-1</c:v>
                </c:pt>
                <c:pt idx="35">
                  <c:v>-1</c:v>
                </c:pt>
                <c:pt idx="36">
                  <c:v>-1</c:v>
                </c:pt>
                <c:pt idx="37">
                  <c:v>-1</c:v>
                </c:pt>
                <c:pt idx="38">
                  <c:v>-1</c:v>
                </c:pt>
                <c:pt idx="39">
                  <c:v>-1</c:v>
                </c:pt>
                <c:pt idx="40">
                  <c:v>-1</c:v>
                </c:pt>
                <c:pt idx="41">
                  <c:v>-1</c:v>
                </c:pt>
                <c:pt idx="42">
                  <c:v>-1</c:v>
                </c:pt>
                <c:pt idx="43">
                  <c:v>-1</c:v>
                </c:pt>
                <c:pt idx="44">
                  <c:v>-1</c:v>
                </c:pt>
                <c:pt idx="45">
                  <c:v>-1</c:v>
                </c:pt>
                <c:pt idx="46">
                  <c:v>-1</c:v>
                </c:pt>
                <c:pt idx="47">
                  <c:v>-1</c:v>
                </c:pt>
                <c:pt idx="48">
                  <c:v>-1</c:v>
                </c:pt>
                <c:pt idx="49">
                  <c:v>-1</c:v>
                </c:pt>
                <c:pt idx="50">
                  <c:v>-1</c:v>
                </c:pt>
                <c:pt idx="51">
                  <c:v>-1</c:v>
                </c:pt>
                <c:pt idx="52">
                  <c:v>-1</c:v>
                </c:pt>
                <c:pt idx="53">
                  <c:v>-1</c:v>
                </c:pt>
                <c:pt idx="54">
                  <c:v>-1</c:v>
                </c:pt>
                <c:pt idx="55">
                  <c:v>-1</c:v>
                </c:pt>
                <c:pt idx="56">
                  <c:v>-1</c:v>
                </c:pt>
                <c:pt idx="57">
                  <c:v>-1</c:v>
                </c:pt>
                <c:pt idx="58">
                  <c:v>-1</c:v>
                </c:pt>
                <c:pt idx="59">
                  <c:v>-1</c:v>
                </c:pt>
                <c:pt idx="60">
                  <c:v>-1</c:v>
                </c:pt>
                <c:pt idx="61">
                  <c:v>-1</c:v>
                </c:pt>
                <c:pt idx="62">
                  <c:v>-1</c:v>
                </c:pt>
                <c:pt idx="63">
                  <c:v>-1</c:v>
                </c:pt>
                <c:pt idx="64">
                  <c:v>-1</c:v>
                </c:pt>
                <c:pt idx="65">
                  <c:v>-1</c:v>
                </c:pt>
                <c:pt idx="66">
                  <c:v>-1</c:v>
                </c:pt>
                <c:pt idx="67">
                  <c:v>-1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-1</c:v>
                </c:pt>
                <c:pt idx="73">
                  <c:v>-1</c:v>
                </c:pt>
                <c:pt idx="74">
                  <c:v>-1</c:v>
                </c:pt>
                <c:pt idx="75">
                  <c:v>-1</c:v>
                </c:pt>
                <c:pt idx="76">
                  <c:v>-1</c:v>
                </c:pt>
                <c:pt idx="77">
                  <c:v>-1</c:v>
                </c:pt>
                <c:pt idx="78">
                  <c:v>-1</c:v>
                </c:pt>
                <c:pt idx="79">
                  <c:v>-1</c:v>
                </c:pt>
                <c:pt idx="80">
                  <c:v>-1</c:v>
                </c:pt>
                <c:pt idx="81">
                  <c:v>-1</c:v>
                </c:pt>
                <c:pt idx="82">
                  <c:v>-1</c:v>
                </c:pt>
                <c:pt idx="83">
                  <c:v>-1</c:v>
                </c:pt>
                <c:pt idx="84">
                  <c:v>-1</c:v>
                </c:pt>
                <c:pt idx="85">
                  <c:v>-1</c:v>
                </c:pt>
                <c:pt idx="86">
                  <c:v>-1</c:v>
                </c:pt>
                <c:pt idx="87">
                  <c:v>-1</c:v>
                </c:pt>
                <c:pt idx="88">
                  <c:v>-1</c:v>
                </c:pt>
                <c:pt idx="89">
                  <c:v>-1</c:v>
                </c:pt>
                <c:pt idx="90">
                  <c:v>-1</c:v>
                </c:pt>
                <c:pt idx="91">
                  <c:v>-1</c:v>
                </c:pt>
                <c:pt idx="92">
                  <c:v>-1</c:v>
                </c:pt>
                <c:pt idx="93">
                  <c:v>-1</c:v>
                </c:pt>
                <c:pt idx="94">
                  <c:v>-1</c:v>
                </c:pt>
                <c:pt idx="95">
                  <c:v>-1</c:v>
                </c:pt>
                <c:pt idx="96">
                  <c:v>-1</c:v>
                </c:pt>
                <c:pt idx="97">
                  <c:v>-1</c:v>
                </c:pt>
                <c:pt idx="98">
                  <c:v>-1</c:v>
                </c:pt>
                <c:pt idx="99">
                  <c:v>-1</c:v>
                </c:pt>
                <c:pt idx="100">
                  <c:v>-1</c:v>
                </c:pt>
                <c:pt idx="101">
                  <c:v>-1</c:v>
                </c:pt>
                <c:pt idx="102">
                  <c:v>-1</c:v>
                </c:pt>
                <c:pt idx="103">
                  <c:v>-1</c:v>
                </c:pt>
                <c:pt idx="104">
                  <c:v>-1</c:v>
                </c:pt>
                <c:pt idx="105">
                  <c:v>-1</c:v>
                </c:pt>
                <c:pt idx="106">
                  <c:v>-1</c:v>
                </c:pt>
                <c:pt idx="107">
                  <c:v>-1</c:v>
                </c:pt>
                <c:pt idx="108">
                  <c:v>-1</c:v>
                </c:pt>
                <c:pt idx="109">
                  <c:v>-1</c:v>
                </c:pt>
                <c:pt idx="110">
                  <c:v>-1</c:v>
                </c:pt>
                <c:pt idx="111">
                  <c:v>-1</c:v>
                </c:pt>
                <c:pt idx="112">
                  <c:v>-1</c:v>
                </c:pt>
                <c:pt idx="113">
                  <c:v>-1</c:v>
                </c:pt>
                <c:pt idx="114">
                  <c:v>-1</c:v>
                </c:pt>
                <c:pt idx="115">
                  <c:v>-1</c:v>
                </c:pt>
                <c:pt idx="116">
                  <c:v>-1</c:v>
                </c:pt>
                <c:pt idx="117">
                  <c:v>-1</c:v>
                </c:pt>
                <c:pt idx="118">
                  <c:v>-1</c:v>
                </c:pt>
                <c:pt idx="119">
                  <c:v>-1</c:v>
                </c:pt>
                <c:pt idx="120">
                  <c:v>-1</c:v>
                </c:pt>
                <c:pt idx="121">
                  <c:v>-1</c:v>
                </c:pt>
                <c:pt idx="122">
                  <c:v>-1</c:v>
                </c:pt>
                <c:pt idx="123">
                  <c:v>-1</c:v>
                </c:pt>
                <c:pt idx="124">
                  <c:v>-1</c:v>
                </c:pt>
                <c:pt idx="125">
                  <c:v>-1</c:v>
                </c:pt>
                <c:pt idx="126">
                  <c:v>-1</c:v>
                </c:pt>
                <c:pt idx="127">
                  <c:v>-1</c:v>
                </c:pt>
                <c:pt idx="128">
                  <c:v>-1</c:v>
                </c:pt>
                <c:pt idx="129">
                  <c:v>-1</c:v>
                </c:pt>
                <c:pt idx="130">
                  <c:v>-1</c:v>
                </c:pt>
                <c:pt idx="131">
                  <c:v>-1</c:v>
                </c:pt>
                <c:pt idx="132">
                  <c:v>-1</c:v>
                </c:pt>
                <c:pt idx="133">
                  <c:v>-1</c:v>
                </c:pt>
                <c:pt idx="134">
                  <c:v>-1</c:v>
                </c:pt>
                <c:pt idx="135">
                  <c:v>-1</c:v>
                </c:pt>
                <c:pt idx="136">
                  <c:v>-1</c:v>
                </c:pt>
                <c:pt idx="137">
                  <c:v>-1</c:v>
                </c:pt>
                <c:pt idx="138">
                  <c:v>-1</c:v>
                </c:pt>
                <c:pt idx="139">
                  <c:v>-1</c:v>
                </c:pt>
                <c:pt idx="140">
                  <c:v>-1</c:v>
                </c:pt>
                <c:pt idx="141">
                  <c:v>-1</c:v>
                </c:pt>
                <c:pt idx="142">
                  <c:v>-1</c:v>
                </c:pt>
                <c:pt idx="143">
                  <c:v>-1</c:v>
                </c:pt>
                <c:pt idx="144">
                  <c:v>-1</c:v>
                </c:pt>
                <c:pt idx="145">
                  <c:v>-1</c:v>
                </c:pt>
                <c:pt idx="146">
                  <c:v>-1</c:v>
                </c:pt>
                <c:pt idx="147">
                  <c:v>-1</c:v>
                </c:pt>
                <c:pt idx="148">
                  <c:v>-1</c:v>
                </c:pt>
                <c:pt idx="149">
                  <c:v>-1</c:v>
                </c:pt>
                <c:pt idx="150">
                  <c:v>-1</c:v>
                </c:pt>
                <c:pt idx="151">
                  <c:v>-1</c:v>
                </c:pt>
                <c:pt idx="152">
                  <c:v>-1</c:v>
                </c:pt>
                <c:pt idx="153">
                  <c:v>-1</c:v>
                </c:pt>
                <c:pt idx="154">
                  <c:v>-1</c:v>
                </c:pt>
                <c:pt idx="155">
                  <c:v>-1</c:v>
                </c:pt>
                <c:pt idx="156">
                  <c:v>-1</c:v>
                </c:pt>
                <c:pt idx="157">
                  <c:v>-1</c:v>
                </c:pt>
                <c:pt idx="158">
                  <c:v>-1</c:v>
                </c:pt>
                <c:pt idx="159">
                  <c:v>-1</c:v>
                </c:pt>
                <c:pt idx="160">
                  <c:v>-1</c:v>
                </c:pt>
                <c:pt idx="161">
                  <c:v>-1</c:v>
                </c:pt>
                <c:pt idx="162">
                  <c:v>-1</c:v>
                </c:pt>
                <c:pt idx="163">
                  <c:v>-1</c:v>
                </c:pt>
                <c:pt idx="164">
                  <c:v>-1</c:v>
                </c:pt>
                <c:pt idx="165">
                  <c:v>-1</c:v>
                </c:pt>
                <c:pt idx="166">
                  <c:v>-1</c:v>
                </c:pt>
                <c:pt idx="167">
                  <c:v>-1</c:v>
                </c:pt>
                <c:pt idx="168">
                  <c:v>-1</c:v>
                </c:pt>
                <c:pt idx="169">
                  <c:v>-1</c:v>
                </c:pt>
                <c:pt idx="170">
                  <c:v>-1</c:v>
                </c:pt>
                <c:pt idx="171">
                  <c:v>-1</c:v>
                </c:pt>
                <c:pt idx="172">
                  <c:v>-1</c:v>
                </c:pt>
                <c:pt idx="173">
                  <c:v>-1</c:v>
                </c:pt>
                <c:pt idx="174">
                  <c:v>-1</c:v>
                </c:pt>
                <c:pt idx="175">
                  <c:v>-1</c:v>
                </c:pt>
                <c:pt idx="176">
                  <c:v>-1</c:v>
                </c:pt>
                <c:pt idx="177">
                  <c:v>-1</c:v>
                </c:pt>
                <c:pt idx="178">
                  <c:v>-1</c:v>
                </c:pt>
                <c:pt idx="179">
                  <c:v>-1</c:v>
                </c:pt>
                <c:pt idx="180">
                  <c:v>-1</c:v>
                </c:pt>
                <c:pt idx="181">
                  <c:v>-1</c:v>
                </c:pt>
                <c:pt idx="182">
                  <c:v>-1</c:v>
                </c:pt>
                <c:pt idx="183">
                  <c:v>-1</c:v>
                </c:pt>
                <c:pt idx="184">
                  <c:v>-1</c:v>
                </c:pt>
                <c:pt idx="185">
                  <c:v>-1</c:v>
                </c:pt>
                <c:pt idx="186">
                  <c:v>-1</c:v>
                </c:pt>
                <c:pt idx="187">
                  <c:v>-1</c:v>
                </c:pt>
                <c:pt idx="188">
                  <c:v>-1</c:v>
                </c:pt>
                <c:pt idx="189">
                  <c:v>-1</c:v>
                </c:pt>
                <c:pt idx="190">
                  <c:v>-1</c:v>
                </c:pt>
                <c:pt idx="191">
                  <c:v>-1</c:v>
                </c:pt>
                <c:pt idx="192">
                  <c:v>-1</c:v>
                </c:pt>
                <c:pt idx="193">
                  <c:v>-1</c:v>
                </c:pt>
                <c:pt idx="194">
                  <c:v>-1</c:v>
                </c:pt>
                <c:pt idx="195">
                  <c:v>-1</c:v>
                </c:pt>
                <c:pt idx="196">
                  <c:v>-1</c:v>
                </c:pt>
                <c:pt idx="197">
                  <c:v>-1</c:v>
                </c:pt>
                <c:pt idx="198">
                  <c:v>-1</c:v>
                </c:pt>
                <c:pt idx="199">
                  <c:v>-1</c:v>
                </c:pt>
                <c:pt idx="200">
                  <c:v>-1</c:v>
                </c:pt>
                <c:pt idx="201">
                  <c:v>-1</c:v>
                </c:pt>
                <c:pt idx="202">
                  <c:v>-1</c:v>
                </c:pt>
                <c:pt idx="203">
                  <c:v>-1</c:v>
                </c:pt>
                <c:pt idx="204">
                  <c:v>-1</c:v>
                </c:pt>
                <c:pt idx="205">
                  <c:v>-1</c:v>
                </c:pt>
                <c:pt idx="206">
                  <c:v>-1</c:v>
                </c:pt>
                <c:pt idx="207">
                  <c:v>-1</c:v>
                </c:pt>
                <c:pt idx="208">
                  <c:v>-1</c:v>
                </c:pt>
                <c:pt idx="209">
                  <c:v>-1</c:v>
                </c:pt>
                <c:pt idx="210">
                  <c:v>-1</c:v>
                </c:pt>
                <c:pt idx="211">
                  <c:v>-1</c:v>
                </c:pt>
                <c:pt idx="212">
                  <c:v>-1</c:v>
                </c:pt>
                <c:pt idx="213">
                  <c:v>-1</c:v>
                </c:pt>
                <c:pt idx="214">
                  <c:v>-1</c:v>
                </c:pt>
                <c:pt idx="215">
                  <c:v>-1</c:v>
                </c:pt>
                <c:pt idx="216">
                  <c:v>-1</c:v>
                </c:pt>
                <c:pt idx="217">
                  <c:v>-1</c:v>
                </c:pt>
                <c:pt idx="218">
                  <c:v>-1</c:v>
                </c:pt>
                <c:pt idx="219">
                  <c:v>-1</c:v>
                </c:pt>
                <c:pt idx="220">
                  <c:v>-1</c:v>
                </c:pt>
                <c:pt idx="221">
                  <c:v>-1</c:v>
                </c:pt>
                <c:pt idx="222">
                  <c:v>-1</c:v>
                </c:pt>
                <c:pt idx="223">
                  <c:v>-1</c:v>
                </c:pt>
                <c:pt idx="224">
                  <c:v>-1</c:v>
                </c:pt>
                <c:pt idx="225">
                  <c:v>-1</c:v>
                </c:pt>
                <c:pt idx="226">
                  <c:v>-1</c:v>
                </c:pt>
                <c:pt idx="227">
                  <c:v>-1</c:v>
                </c:pt>
                <c:pt idx="228">
                  <c:v>-1</c:v>
                </c:pt>
                <c:pt idx="229">
                  <c:v>-1</c:v>
                </c:pt>
                <c:pt idx="230">
                  <c:v>-1</c:v>
                </c:pt>
                <c:pt idx="231">
                  <c:v>-1</c:v>
                </c:pt>
                <c:pt idx="232">
                  <c:v>-1</c:v>
                </c:pt>
                <c:pt idx="233">
                  <c:v>-1</c:v>
                </c:pt>
                <c:pt idx="234">
                  <c:v>-1</c:v>
                </c:pt>
                <c:pt idx="235">
                  <c:v>-1</c:v>
                </c:pt>
                <c:pt idx="236">
                  <c:v>-1</c:v>
                </c:pt>
                <c:pt idx="237">
                  <c:v>-1</c:v>
                </c:pt>
                <c:pt idx="238">
                  <c:v>-1</c:v>
                </c:pt>
                <c:pt idx="239">
                  <c:v>-1</c:v>
                </c:pt>
                <c:pt idx="240">
                  <c:v>-1</c:v>
                </c:pt>
                <c:pt idx="241">
                  <c:v>-1</c:v>
                </c:pt>
                <c:pt idx="242">
                  <c:v>-1</c:v>
                </c:pt>
                <c:pt idx="243">
                  <c:v>-1</c:v>
                </c:pt>
                <c:pt idx="244">
                  <c:v>-1</c:v>
                </c:pt>
                <c:pt idx="245">
                  <c:v>-1</c:v>
                </c:pt>
                <c:pt idx="246">
                  <c:v>-1</c:v>
                </c:pt>
                <c:pt idx="247">
                  <c:v>-1</c:v>
                </c:pt>
                <c:pt idx="248">
                  <c:v>-1</c:v>
                </c:pt>
                <c:pt idx="249">
                  <c:v>-1</c:v>
                </c:pt>
              </c:numCache>
            </c:numRef>
          </c:xVal>
          <c:yVal>
            <c:numRef>
              <c:f>SIZE!$M$8:$M$257</c:f>
              <c:numCache>
                <c:formatCode>General</c:formatCode>
                <c:ptCount val="250"/>
                <c:pt idx="0">
                  <c:v>0.4763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-1</c:v>
                </c:pt>
                <c:pt idx="23">
                  <c:v>-1</c:v>
                </c:pt>
                <c:pt idx="24">
                  <c:v>-1</c:v>
                </c:pt>
                <c:pt idx="25">
                  <c:v>-1</c:v>
                </c:pt>
                <c:pt idx="26">
                  <c:v>-1</c:v>
                </c:pt>
                <c:pt idx="27">
                  <c:v>-1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-1</c:v>
                </c:pt>
                <c:pt idx="32">
                  <c:v>-1</c:v>
                </c:pt>
                <c:pt idx="33">
                  <c:v>-1</c:v>
                </c:pt>
                <c:pt idx="34">
                  <c:v>-1</c:v>
                </c:pt>
                <c:pt idx="35">
                  <c:v>-1</c:v>
                </c:pt>
                <c:pt idx="36">
                  <c:v>-1</c:v>
                </c:pt>
                <c:pt idx="37">
                  <c:v>-1</c:v>
                </c:pt>
                <c:pt idx="38">
                  <c:v>-1</c:v>
                </c:pt>
                <c:pt idx="39">
                  <c:v>-1</c:v>
                </c:pt>
                <c:pt idx="40">
                  <c:v>-1</c:v>
                </c:pt>
                <c:pt idx="41">
                  <c:v>-1</c:v>
                </c:pt>
                <c:pt idx="42">
                  <c:v>-1</c:v>
                </c:pt>
                <c:pt idx="43">
                  <c:v>-1</c:v>
                </c:pt>
                <c:pt idx="44">
                  <c:v>-1</c:v>
                </c:pt>
                <c:pt idx="45">
                  <c:v>-1</c:v>
                </c:pt>
                <c:pt idx="46">
                  <c:v>-1</c:v>
                </c:pt>
                <c:pt idx="47">
                  <c:v>-1</c:v>
                </c:pt>
                <c:pt idx="48">
                  <c:v>-1</c:v>
                </c:pt>
                <c:pt idx="49">
                  <c:v>-1</c:v>
                </c:pt>
                <c:pt idx="50">
                  <c:v>-1</c:v>
                </c:pt>
                <c:pt idx="51">
                  <c:v>-1</c:v>
                </c:pt>
                <c:pt idx="52">
                  <c:v>-1</c:v>
                </c:pt>
                <c:pt idx="53">
                  <c:v>-1</c:v>
                </c:pt>
                <c:pt idx="54">
                  <c:v>-1</c:v>
                </c:pt>
                <c:pt idx="55">
                  <c:v>-1</c:v>
                </c:pt>
                <c:pt idx="56">
                  <c:v>-1</c:v>
                </c:pt>
                <c:pt idx="57">
                  <c:v>-1</c:v>
                </c:pt>
                <c:pt idx="58">
                  <c:v>-1</c:v>
                </c:pt>
                <c:pt idx="59">
                  <c:v>-1</c:v>
                </c:pt>
                <c:pt idx="60">
                  <c:v>-1</c:v>
                </c:pt>
                <c:pt idx="61">
                  <c:v>-1</c:v>
                </c:pt>
                <c:pt idx="62">
                  <c:v>-1</c:v>
                </c:pt>
                <c:pt idx="63">
                  <c:v>-1</c:v>
                </c:pt>
                <c:pt idx="64">
                  <c:v>-1</c:v>
                </c:pt>
                <c:pt idx="65">
                  <c:v>-1</c:v>
                </c:pt>
                <c:pt idx="66">
                  <c:v>-1</c:v>
                </c:pt>
                <c:pt idx="67">
                  <c:v>-1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-1</c:v>
                </c:pt>
                <c:pt idx="73">
                  <c:v>-1</c:v>
                </c:pt>
                <c:pt idx="74">
                  <c:v>-1</c:v>
                </c:pt>
                <c:pt idx="75">
                  <c:v>-1</c:v>
                </c:pt>
                <c:pt idx="76">
                  <c:v>-1</c:v>
                </c:pt>
                <c:pt idx="77">
                  <c:v>-1</c:v>
                </c:pt>
                <c:pt idx="78">
                  <c:v>-1</c:v>
                </c:pt>
                <c:pt idx="79">
                  <c:v>-1</c:v>
                </c:pt>
                <c:pt idx="80">
                  <c:v>-1</c:v>
                </c:pt>
                <c:pt idx="81">
                  <c:v>-1</c:v>
                </c:pt>
                <c:pt idx="82">
                  <c:v>-1</c:v>
                </c:pt>
                <c:pt idx="83">
                  <c:v>-1</c:v>
                </c:pt>
                <c:pt idx="84">
                  <c:v>-1</c:v>
                </c:pt>
                <c:pt idx="85">
                  <c:v>-1</c:v>
                </c:pt>
                <c:pt idx="86">
                  <c:v>-1</c:v>
                </c:pt>
                <c:pt idx="87">
                  <c:v>-1</c:v>
                </c:pt>
                <c:pt idx="88">
                  <c:v>-1</c:v>
                </c:pt>
                <c:pt idx="89">
                  <c:v>-1</c:v>
                </c:pt>
                <c:pt idx="90">
                  <c:v>-1</c:v>
                </c:pt>
                <c:pt idx="91">
                  <c:v>-1</c:v>
                </c:pt>
                <c:pt idx="92">
                  <c:v>-1</c:v>
                </c:pt>
                <c:pt idx="93">
                  <c:v>-1</c:v>
                </c:pt>
                <c:pt idx="94">
                  <c:v>-1</c:v>
                </c:pt>
                <c:pt idx="95">
                  <c:v>-1</c:v>
                </c:pt>
                <c:pt idx="96">
                  <c:v>-1</c:v>
                </c:pt>
                <c:pt idx="97">
                  <c:v>-1</c:v>
                </c:pt>
                <c:pt idx="98">
                  <c:v>-1</c:v>
                </c:pt>
                <c:pt idx="99">
                  <c:v>-1</c:v>
                </c:pt>
                <c:pt idx="100">
                  <c:v>-1</c:v>
                </c:pt>
                <c:pt idx="101">
                  <c:v>-1</c:v>
                </c:pt>
                <c:pt idx="102">
                  <c:v>-1</c:v>
                </c:pt>
                <c:pt idx="103">
                  <c:v>-1</c:v>
                </c:pt>
                <c:pt idx="104">
                  <c:v>-1</c:v>
                </c:pt>
                <c:pt idx="105">
                  <c:v>-1</c:v>
                </c:pt>
                <c:pt idx="106">
                  <c:v>-1</c:v>
                </c:pt>
                <c:pt idx="107">
                  <c:v>-1</c:v>
                </c:pt>
                <c:pt idx="108">
                  <c:v>-1</c:v>
                </c:pt>
                <c:pt idx="109">
                  <c:v>-1</c:v>
                </c:pt>
                <c:pt idx="110">
                  <c:v>-1</c:v>
                </c:pt>
                <c:pt idx="111">
                  <c:v>-1</c:v>
                </c:pt>
                <c:pt idx="112">
                  <c:v>-1</c:v>
                </c:pt>
                <c:pt idx="113">
                  <c:v>-1</c:v>
                </c:pt>
                <c:pt idx="114">
                  <c:v>-1</c:v>
                </c:pt>
                <c:pt idx="115">
                  <c:v>-1</c:v>
                </c:pt>
                <c:pt idx="116">
                  <c:v>-1</c:v>
                </c:pt>
                <c:pt idx="117">
                  <c:v>-1</c:v>
                </c:pt>
                <c:pt idx="118">
                  <c:v>-1</c:v>
                </c:pt>
                <c:pt idx="119">
                  <c:v>-1</c:v>
                </c:pt>
                <c:pt idx="120">
                  <c:v>-1</c:v>
                </c:pt>
                <c:pt idx="121">
                  <c:v>-1</c:v>
                </c:pt>
                <c:pt idx="122">
                  <c:v>-1</c:v>
                </c:pt>
                <c:pt idx="123">
                  <c:v>-1</c:v>
                </c:pt>
                <c:pt idx="124">
                  <c:v>-1</c:v>
                </c:pt>
                <c:pt idx="125">
                  <c:v>-1</c:v>
                </c:pt>
                <c:pt idx="126">
                  <c:v>-1</c:v>
                </c:pt>
                <c:pt idx="127">
                  <c:v>-1</c:v>
                </c:pt>
                <c:pt idx="128">
                  <c:v>-1</c:v>
                </c:pt>
                <c:pt idx="129">
                  <c:v>-1</c:v>
                </c:pt>
                <c:pt idx="130">
                  <c:v>-1</c:v>
                </c:pt>
                <c:pt idx="131">
                  <c:v>-1</c:v>
                </c:pt>
                <c:pt idx="132">
                  <c:v>-1</c:v>
                </c:pt>
                <c:pt idx="133">
                  <c:v>-1</c:v>
                </c:pt>
                <c:pt idx="134">
                  <c:v>-1</c:v>
                </c:pt>
                <c:pt idx="135">
                  <c:v>-1</c:v>
                </c:pt>
                <c:pt idx="136">
                  <c:v>-1</c:v>
                </c:pt>
                <c:pt idx="137">
                  <c:v>-1</c:v>
                </c:pt>
                <c:pt idx="138">
                  <c:v>-1</c:v>
                </c:pt>
                <c:pt idx="139">
                  <c:v>-1</c:v>
                </c:pt>
                <c:pt idx="140">
                  <c:v>-1</c:v>
                </c:pt>
                <c:pt idx="141">
                  <c:v>-1</c:v>
                </c:pt>
                <c:pt idx="142">
                  <c:v>-1</c:v>
                </c:pt>
                <c:pt idx="143">
                  <c:v>-1</c:v>
                </c:pt>
                <c:pt idx="144">
                  <c:v>-1</c:v>
                </c:pt>
                <c:pt idx="145">
                  <c:v>-1</c:v>
                </c:pt>
                <c:pt idx="146">
                  <c:v>-1</c:v>
                </c:pt>
                <c:pt idx="147">
                  <c:v>-1</c:v>
                </c:pt>
                <c:pt idx="148">
                  <c:v>-1</c:v>
                </c:pt>
                <c:pt idx="149">
                  <c:v>-1</c:v>
                </c:pt>
                <c:pt idx="150">
                  <c:v>-1</c:v>
                </c:pt>
                <c:pt idx="151">
                  <c:v>-1</c:v>
                </c:pt>
                <c:pt idx="152">
                  <c:v>-1</c:v>
                </c:pt>
                <c:pt idx="153">
                  <c:v>-1</c:v>
                </c:pt>
                <c:pt idx="154">
                  <c:v>-1</c:v>
                </c:pt>
                <c:pt idx="155">
                  <c:v>-1</c:v>
                </c:pt>
                <c:pt idx="156">
                  <c:v>-1</c:v>
                </c:pt>
                <c:pt idx="157">
                  <c:v>-1</c:v>
                </c:pt>
                <c:pt idx="158">
                  <c:v>-1</c:v>
                </c:pt>
                <c:pt idx="159">
                  <c:v>-1</c:v>
                </c:pt>
                <c:pt idx="160">
                  <c:v>-1</c:v>
                </c:pt>
                <c:pt idx="161">
                  <c:v>-1</c:v>
                </c:pt>
                <c:pt idx="162">
                  <c:v>-1</c:v>
                </c:pt>
                <c:pt idx="163">
                  <c:v>-1</c:v>
                </c:pt>
                <c:pt idx="164">
                  <c:v>-1</c:v>
                </c:pt>
                <c:pt idx="165">
                  <c:v>-1</c:v>
                </c:pt>
                <c:pt idx="166">
                  <c:v>-1</c:v>
                </c:pt>
                <c:pt idx="167">
                  <c:v>-1</c:v>
                </c:pt>
                <c:pt idx="168">
                  <c:v>-1</c:v>
                </c:pt>
                <c:pt idx="169">
                  <c:v>-1</c:v>
                </c:pt>
                <c:pt idx="170">
                  <c:v>-1</c:v>
                </c:pt>
                <c:pt idx="171">
                  <c:v>-1</c:v>
                </c:pt>
                <c:pt idx="172">
                  <c:v>-1</c:v>
                </c:pt>
                <c:pt idx="173">
                  <c:v>-1</c:v>
                </c:pt>
                <c:pt idx="174">
                  <c:v>-1</c:v>
                </c:pt>
                <c:pt idx="175">
                  <c:v>-1</c:v>
                </c:pt>
                <c:pt idx="176">
                  <c:v>-1</c:v>
                </c:pt>
                <c:pt idx="177">
                  <c:v>-1</c:v>
                </c:pt>
                <c:pt idx="178">
                  <c:v>-1</c:v>
                </c:pt>
                <c:pt idx="179">
                  <c:v>-1</c:v>
                </c:pt>
                <c:pt idx="180">
                  <c:v>-1</c:v>
                </c:pt>
                <c:pt idx="181">
                  <c:v>-1</c:v>
                </c:pt>
                <c:pt idx="182">
                  <c:v>-1</c:v>
                </c:pt>
                <c:pt idx="183">
                  <c:v>-1</c:v>
                </c:pt>
                <c:pt idx="184">
                  <c:v>-1</c:v>
                </c:pt>
                <c:pt idx="185">
                  <c:v>-1</c:v>
                </c:pt>
                <c:pt idx="186">
                  <c:v>-1</c:v>
                </c:pt>
                <c:pt idx="187">
                  <c:v>-1</c:v>
                </c:pt>
                <c:pt idx="188">
                  <c:v>-1</c:v>
                </c:pt>
                <c:pt idx="189">
                  <c:v>-1</c:v>
                </c:pt>
                <c:pt idx="190">
                  <c:v>-1</c:v>
                </c:pt>
                <c:pt idx="191">
                  <c:v>-1</c:v>
                </c:pt>
                <c:pt idx="192">
                  <c:v>-1</c:v>
                </c:pt>
                <c:pt idx="193">
                  <c:v>-1</c:v>
                </c:pt>
                <c:pt idx="194">
                  <c:v>-1</c:v>
                </c:pt>
                <c:pt idx="195">
                  <c:v>-1</c:v>
                </c:pt>
                <c:pt idx="196">
                  <c:v>-1</c:v>
                </c:pt>
                <c:pt idx="197">
                  <c:v>-1</c:v>
                </c:pt>
                <c:pt idx="198">
                  <c:v>-1</c:v>
                </c:pt>
                <c:pt idx="199">
                  <c:v>-1</c:v>
                </c:pt>
                <c:pt idx="200">
                  <c:v>-1</c:v>
                </c:pt>
                <c:pt idx="201">
                  <c:v>-1</c:v>
                </c:pt>
                <c:pt idx="202">
                  <c:v>-1</c:v>
                </c:pt>
                <c:pt idx="203">
                  <c:v>-1</c:v>
                </c:pt>
                <c:pt idx="204">
                  <c:v>-1</c:v>
                </c:pt>
                <c:pt idx="205">
                  <c:v>-1</c:v>
                </c:pt>
                <c:pt idx="206">
                  <c:v>-1</c:v>
                </c:pt>
                <c:pt idx="207">
                  <c:v>-1</c:v>
                </c:pt>
                <c:pt idx="208">
                  <c:v>-1</c:v>
                </c:pt>
                <c:pt idx="209">
                  <c:v>-1</c:v>
                </c:pt>
                <c:pt idx="210">
                  <c:v>-1</c:v>
                </c:pt>
                <c:pt idx="211">
                  <c:v>-1</c:v>
                </c:pt>
                <c:pt idx="212">
                  <c:v>-1</c:v>
                </c:pt>
                <c:pt idx="213">
                  <c:v>-1</c:v>
                </c:pt>
                <c:pt idx="214">
                  <c:v>-1</c:v>
                </c:pt>
                <c:pt idx="215">
                  <c:v>-1</c:v>
                </c:pt>
                <c:pt idx="216">
                  <c:v>-1</c:v>
                </c:pt>
                <c:pt idx="217">
                  <c:v>-1</c:v>
                </c:pt>
                <c:pt idx="218">
                  <c:v>-1</c:v>
                </c:pt>
                <c:pt idx="219">
                  <c:v>-1</c:v>
                </c:pt>
                <c:pt idx="220">
                  <c:v>-1</c:v>
                </c:pt>
                <c:pt idx="221">
                  <c:v>-1</c:v>
                </c:pt>
                <c:pt idx="222">
                  <c:v>-1</c:v>
                </c:pt>
                <c:pt idx="223">
                  <c:v>-1</c:v>
                </c:pt>
                <c:pt idx="224">
                  <c:v>-1</c:v>
                </c:pt>
                <c:pt idx="225">
                  <c:v>-1</c:v>
                </c:pt>
                <c:pt idx="226">
                  <c:v>-1</c:v>
                </c:pt>
                <c:pt idx="227">
                  <c:v>-1</c:v>
                </c:pt>
                <c:pt idx="228">
                  <c:v>-1</c:v>
                </c:pt>
                <c:pt idx="229">
                  <c:v>-1</c:v>
                </c:pt>
                <c:pt idx="230">
                  <c:v>-1</c:v>
                </c:pt>
                <c:pt idx="231">
                  <c:v>-1</c:v>
                </c:pt>
                <c:pt idx="232">
                  <c:v>-1</c:v>
                </c:pt>
                <c:pt idx="233">
                  <c:v>-1</c:v>
                </c:pt>
                <c:pt idx="234">
                  <c:v>-1</c:v>
                </c:pt>
                <c:pt idx="235">
                  <c:v>-1</c:v>
                </c:pt>
                <c:pt idx="236">
                  <c:v>-1</c:v>
                </c:pt>
                <c:pt idx="237">
                  <c:v>-1</c:v>
                </c:pt>
                <c:pt idx="238">
                  <c:v>-1</c:v>
                </c:pt>
                <c:pt idx="239">
                  <c:v>-1</c:v>
                </c:pt>
                <c:pt idx="240">
                  <c:v>-1</c:v>
                </c:pt>
                <c:pt idx="241">
                  <c:v>-1</c:v>
                </c:pt>
                <c:pt idx="242">
                  <c:v>-1</c:v>
                </c:pt>
                <c:pt idx="243">
                  <c:v>-1</c:v>
                </c:pt>
                <c:pt idx="244">
                  <c:v>-1</c:v>
                </c:pt>
                <c:pt idx="245">
                  <c:v>-1</c:v>
                </c:pt>
                <c:pt idx="246">
                  <c:v>-1</c:v>
                </c:pt>
                <c:pt idx="247">
                  <c:v>-1</c:v>
                </c:pt>
                <c:pt idx="248">
                  <c:v>-1</c:v>
                </c:pt>
                <c:pt idx="249">
                  <c:v>-1</c:v>
                </c:pt>
              </c:numCache>
            </c:numRef>
          </c:yVal>
          <c:smooth val="1"/>
        </c:ser>
        <c:ser>
          <c:idx val="6"/>
          <c:order val="1"/>
          <c:tx>
            <c:v>Triangle outline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SIZE!$R$8:$R$11</c:f>
              <c:numCache>
                <c:formatCode>General</c:formatCode>
                <c:ptCount val="4"/>
                <c:pt idx="0">
                  <c:v>0.5</c:v>
                </c:pt>
                <c:pt idx="1">
                  <c:v>0</c:v>
                </c:pt>
                <c:pt idx="2">
                  <c:v>1</c:v>
                </c:pt>
                <c:pt idx="3">
                  <c:v>0.5</c:v>
                </c:pt>
              </c:numCache>
            </c:numRef>
          </c:xVal>
          <c:yVal>
            <c:numRef>
              <c:f>SIZE!$S$8:$S$11</c:f>
              <c:numCache>
                <c:formatCode>General</c:formatCode>
                <c:ptCount val="4"/>
                <c:pt idx="0">
                  <c:v>0.95260000000000011</c:v>
                </c:pt>
                <c:pt idx="1">
                  <c:v>0</c:v>
                </c:pt>
                <c:pt idx="2">
                  <c:v>0</c:v>
                </c:pt>
                <c:pt idx="3">
                  <c:v>0.95260000000000011</c:v>
                </c:pt>
              </c:numCache>
            </c:numRef>
          </c:yVal>
          <c:smooth val="0"/>
        </c:ser>
        <c:ser>
          <c:idx val="2"/>
          <c:order val="2"/>
          <c:tx>
            <c:v>Left ticks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SIZE!$R$21:$R$83</c:f>
              <c:numCache>
                <c:formatCode>0.00</c:formatCode>
                <c:ptCount val="63"/>
                <c:pt idx="0">
                  <c:v>0</c:v>
                </c:pt>
                <c:pt idx="1">
                  <c:v>-0.03</c:v>
                </c:pt>
                <c:pt idx="2">
                  <c:v>0</c:v>
                </c:pt>
                <c:pt idx="3">
                  <c:v>0.05</c:v>
                </c:pt>
                <c:pt idx="4">
                  <c:v>2.0000000000000004E-2</c:v>
                </c:pt>
                <c:pt idx="5">
                  <c:v>0.05</c:v>
                </c:pt>
                <c:pt idx="6">
                  <c:v>0.1</c:v>
                </c:pt>
                <c:pt idx="7">
                  <c:v>7.0000000000000007E-2</c:v>
                </c:pt>
                <c:pt idx="8">
                  <c:v>0.1</c:v>
                </c:pt>
                <c:pt idx="9">
                  <c:v>0.15000000000000002</c:v>
                </c:pt>
                <c:pt idx="10">
                  <c:v>0.12000000000000002</c:v>
                </c:pt>
                <c:pt idx="11">
                  <c:v>0.15000000000000002</c:v>
                </c:pt>
                <c:pt idx="12">
                  <c:v>0.2</c:v>
                </c:pt>
                <c:pt idx="13">
                  <c:v>0.17</c:v>
                </c:pt>
                <c:pt idx="14">
                  <c:v>0.2</c:v>
                </c:pt>
                <c:pt idx="15">
                  <c:v>0.25</c:v>
                </c:pt>
                <c:pt idx="16">
                  <c:v>0.22</c:v>
                </c:pt>
                <c:pt idx="17">
                  <c:v>0.25</c:v>
                </c:pt>
                <c:pt idx="18">
                  <c:v>0.3</c:v>
                </c:pt>
                <c:pt idx="19">
                  <c:v>0.27</c:v>
                </c:pt>
                <c:pt idx="20">
                  <c:v>0.3</c:v>
                </c:pt>
                <c:pt idx="21">
                  <c:v>0.35</c:v>
                </c:pt>
                <c:pt idx="22">
                  <c:v>0.31999999999999995</c:v>
                </c:pt>
                <c:pt idx="23">
                  <c:v>0.35</c:v>
                </c:pt>
                <c:pt idx="24">
                  <c:v>0.39999999999999997</c:v>
                </c:pt>
                <c:pt idx="25">
                  <c:v>0.37</c:v>
                </c:pt>
                <c:pt idx="26">
                  <c:v>0.39999999999999997</c:v>
                </c:pt>
                <c:pt idx="27">
                  <c:v>0.44999999999999996</c:v>
                </c:pt>
                <c:pt idx="28">
                  <c:v>0.41999999999999993</c:v>
                </c:pt>
                <c:pt idx="29">
                  <c:v>0.44999999999999996</c:v>
                </c:pt>
                <c:pt idx="30">
                  <c:v>0.49999999999999994</c:v>
                </c:pt>
                <c:pt idx="31">
                  <c:v>0.47</c:v>
                </c:pt>
                <c:pt idx="32">
                  <c:v>0.49999999999999994</c:v>
                </c:pt>
                <c:pt idx="33">
                  <c:v>0.49999999999999994</c:v>
                </c:pt>
                <c:pt idx="34">
                  <c:v>0.49999999999999994</c:v>
                </c:pt>
                <c:pt idx="35">
                  <c:v>0.49999999999999994</c:v>
                </c:pt>
                <c:pt idx="36">
                  <c:v>0.49999999999999994</c:v>
                </c:pt>
                <c:pt idx="37">
                  <c:v>0.49999999999999994</c:v>
                </c:pt>
                <c:pt idx="38">
                  <c:v>0.49999999999999994</c:v>
                </c:pt>
                <c:pt idx="39">
                  <c:v>0.49999999999999994</c:v>
                </c:pt>
                <c:pt idx="40">
                  <c:v>0.49999999999999994</c:v>
                </c:pt>
                <c:pt idx="41">
                  <c:v>0.49999999999999994</c:v>
                </c:pt>
                <c:pt idx="42">
                  <c:v>0.49999999999999994</c:v>
                </c:pt>
                <c:pt idx="43">
                  <c:v>0.49999999999999994</c:v>
                </c:pt>
                <c:pt idx="44">
                  <c:v>0.49999999999999994</c:v>
                </c:pt>
                <c:pt idx="45">
                  <c:v>0.49999999999999994</c:v>
                </c:pt>
                <c:pt idx="46">
                  <c:v>0.49999999999999994</c:v>
                </c:pt>
                <c:pt idx="47">
                  <c:v>0.49999999999999994</c:v>
                </c:pt>
                <c:pt idx="48">
                  <c:v>0.49999999999999994</c:v>
                </c:pt>
                <c:pt idx="49">
                  <c:v>0.49999999999999994</c:v>
                </c:pt>
                <c:pt idx="50">
                  <c:v>0.49999999999999994</c:v>
                </c:pt>
                <c:pt idx="51">
                  <c:v>0.49999999999999994</c:v>
                </c:pt>
                <c:pt idx="52">
                  <c:v>0.49999999999999994</c:v>
                </c:pt>
                <c:pt idx="53">
                  <c:v>0.49999999999999994</c:v>
                </c:pt>
                <c:pt idx="54">
                  <c:v>0.49999999999999994</c:v>
                </c:pt>
                <c:pt idx="55">
                  <c:v>0.49999999999999994</c:v>
                </c:pt>
                <c:pt idx="56">
                  <c:v>0.49999999999999994</c:v>
                </c:pt>
                <c:pt idx="57">
                  <c:v>0.49999999999999994</c:v>
                </c:pt>
                <c:pt idx="58">
                  <c:v>0.49999999999999994</c:v>
                </c:pt>
                <c:pt idx="59">
                  <c:v>0.49999999999999994</c:v>
                </c:pt>
                <c:pt idx="60">
                  <c:v>0.49999999999999994</c:v>
                </c:pt>
                <c:pt idx="61">
                  <c:v>0.49999999999999994</c:v>
                </c:pt>
                <c:pt idx="62">
                  <c:v>0.49999999999999994</c:v>
                </c:pt>
              </c:numCache>
            </c:numRef>
          </c:xVal>
          <c:yVal>
            <c:numRef>
              <c:f>SIZE!$S$21:$S$83</c:f>
              <c:numCache>
                <c:formatCode>0.00</c:formatCode>
                <c:ptCount val="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9.5260000000000025E-2</c:v>
                </c:pt>
                <c:pt idx="4">
                  <c:v>9.5260000000000025E-2</c:v>
                </c:pt>
                <c:pt idx="5">
                  <c:v>9.5260000000000025E-2</c:v>
                </c:pt>
                <c:pt idx="6">
                  <c:v>0.19052000000000005</c:v>
                </c:pt>
                <c:pt idx="7">
                  <c:v>0.19052000000000005</c:v>
                </c:pt>
                <c:pt idx="8">
                  <c:v>0.19052000000000005</c:v>
                </c:pt>
                <c:pt idx="9">
                  <c:v>0.28578000000000003</c:v>
                </c:pt>
                <c:pt idx="10">
                  <c:v>0.28578000000000003</c:v>
                </c:pt>
                <c:pt idx="11">
                  <c:v>0.28578000000000003</c:v>
                </c:pt>
                <c:pt idx="12">
                  <c:v>0.3810400000000001</c:v>
                </c:pt>
                <c:pt idx="13">
                  <c:v>0.3810400000000001</c:v>
                </c:pt>
                <c:pt idx="14">
                  <c:v>0.3810400000000001</c:v>
                </c:pt>
                <c:pt idx="15">
                  <c:v>0.47630000000000006</c:v>
                </c:pt>
                <c:pt idx="16">
                  <c:v>0.47630000000000006</c:v>
                </c:pt>
                <c:pt idx="17">
                  <c:v>0.47630000000000006</c:v>
                </c:pt>
                <c:pt idx="18">
                  <c:v>0.57155999999999996</c:v>
                </c:pt>
                <c:pt idx="19">
                  <c:v>0.57155999999999996</c:v>
                </c:pt>
                <c:pt idx="20">
                  <c:v>0.57155999999999996</c:v>
                </c:pt>
                <c:pt idx="21">
                  <c:v>0.66681999999999997</c:v>
                </c:pt>
                <c:pt idx="22">
                  <c:v>0.66681999999999997</c:v>
                </c:pt>
                <c:pt idx="23">
                  <c:v>0.66681999999999997</c:v>
                </c:pt>
                <c:pt idx="24">
                  <c:v>0.76207999999999998</c:v>
                </c:pt>
                <c:pt idx="25">
                  <c:v>0.76207999999999998</c:v>
                </c:pt>
                <c:pt idx="26">
                  <c:v>0.76207999999999998</c:v>
                </c:pt>
                <c:pt idx="27">
                  <c:v>0.85733999999999988</c:v>
                </c:pt>
                <c:pt idx="28">
                  <c:v>0.85733999999999988</c:v>
                </c:pt>
                <c:pt idx="29">
                  <c:v>0.85733999999999988</c:v>
                </c:pt>
                <c:pt idx="30">
                  <c:v>0.95259999999999989</c:v>
                </c:pt>
                <c:pt idx="31">
                  <c:v>0.95259999999999989</c:v>
                </c:pt>
                <c:pt idx="32">
                  <c:v>0.95259999999999989</c:v>
                </c:pt>
                <c:pt idx="33">
                  <c:v>0.95259999999999989</c:v>
                </c:pt>
                <c:pt idx="34">
                  <c:v>0.95259999999999989</c:v>
                </c:pt>
                <c:pt idx="35">
                  <c:v>0.95259999999999989</c:v>
                </c:pt>
                <c:pt idx="36">
                  <c:v>0.95259999999999989</c:v>
                </c:pt>
                <c:pt idx="37">
                  <c:v>0.95259999999999989</c:v>
                </c:pt>
                <c:pt idx="38">
                  <c:v>0.95259999999999989</c:v>
                </c:pt>
                <c:pt idx="39">
                  <c:v>0.95259999999999989</c:v>
                </c:pt>
                <c:pt idx="40">
                  <c:v>0.95259999999999989</c:v>
                </c:pt>
                <c:pt idx="41">
                  <c:v>0.95259999999999989</c:v>
                </c:pt>
                <c:pt idx="42">
                  <c:v>0.95259999999999989</c:v>
                </c:pt>
                <c:pt idx="43">
                  <c:v>0.95259999999999989</c:v>
                </c:pt>
                <c:pt idx="44">
                  <c:v>0.95259999999999989</c:v>
                </c:pt>
                <c:pt idx="45">
                  <c:v>0.95259999999999989</c:v>
                </c:pt>
                <c:pt idx="46">
                  <c:v>0.95259999999999989</c:v>
                </c:pt>
                <c:pt idx="47">
                  <c:v>0.95259999999999989</c:v>
                </c:pt>
                <c:pt idx="48">
                  <c:v>0.95259999999999989</c:v>
                </c:pt>
                <c:pt idx="49">
                  <c:v>0.95259999999999989</c:v>
                </c:pt>
                <c:pt idx="50">
                  <c:v>0.95259999999999989</c:v>
                </c:pt>
                <c:pt idx="51">
                  <c:v>0.95259999999999989</c:v>
                </c:pt>
                <c:pt idx="52">
                  <c:v>0.95259999999999989</c:v>
                </c:pt>
                <c:pt idx="53">
                  <c:v>0.95259999999999989</c:v>
                </c:pt>
                <c:pt idx="54">
                  <c:v>0.95259999999999989</c:v>
                </c:pt>
                <c:pt idx="55">
                  <c:v>0.95259999999999989</c:v>
                </c:pt>
                <c:pt idx="56">
                  <c:v>0.95259999999999989</c:v>
                </c:pt>
                <c:pt idx="57">
                  <c:v>0.95259999999999989</c:v>
                </c:pt>
                <c:pt idx="58">
                  <c:v>0.95259999999999989</c:v>
                </c:pt>
                <c:pt idx="59">
                  <c:v>0.95259999999999989</c:v>
                </c:pt>
                <c:pt idx="60">
                  <c:v>0.95259999999999989</c:v>
                </c:pt>
                <c:pt idx="61">
                  <c:v>0.95259999999999989</c:v>
                </c:pt>
                <c:pt idx="62">
                  <c:v>0.95259999999999989</c:v>
                </c:pt>
              </c:numCache>
            </c:numRef>
          </c:yVal>
          <c:smooth val="0"/>
        </c:ser>
        <c:ser>
          <c:idx val="4"/>
          <c:order val="3"/>
          <c:tx>
            <c:v>Right ticks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SIZE!$U$21:$U$83</c:f>
              <c:numCache>
                <c:formatCode>0.00</c:formatCode>
                <c:ptCount val="63"/>
                <c:pt idx="0">
                  <c:v>1</c:v>
                </c:pt>
                <c:pt idx="1">
                  <c:v>1.0149999999999999</c:v>
                </c:pt>
                <c:pt idx="2">
                  <c:v>1</c:v>
                </c:pt>
                <c:pt idx="3">
                  <c:v>0.95</c:v>
                </c:pt>
                <c:pt idx="4">
                  <c:v>0.96499999999999997</c:v>
                </c:pt>
                <c:pt idx="5">
                  <c:v>0.95</c:v>
                </c:pt>
                <c:pt idx="6">
                  <c:v>0.9</c:v>
                </c:pt>
                <c:pt idx="7">
                  <c:v>0.91500000000000004</c:v>
                </c:pt>
                <c:pt idx="8">
                  <c:v>0.9</c:v>
                </c:pt>
                <c:pt idx="9">
                  <c:v>0.85</c:v>
                </c:pt>
                <c:pt idx="10">
                  <c:v>0.86499999999999999</c:v>
                </c:pt>
                <c:pt idx="11">
                  <c:v>0.85</c:v>
                </c:pt>
                <c:pt idx="12">
                  <c:v>0.8</c:v>
                </c:pt>
                <c:pt idx="13">
                  <c:v>0.81500000000000006</c:v>
                </c:pt>
                <c:pt idx="14">
                  <c:v>0.8</c:v>
                </c:pt>
                <c:pt idx="15">
                  <c:v>0.75</c:v>
                </c:pt>
                <c:pt idx="16">
                  <c:v>0.76500000000000001</c:v>
                </c:pt>
                <c:pt idx="17">
                  <c:v>0.75</c:v>
                </c:pt>
                <c:pt idx="18">
                  <c:v>0.7</c:v>
                </c:pt>
                <c:pt idx="19">
                  <c:v>0.71499999999999997</c:v>
                </c:pt>
                <c:pt idx="20">
                  <c:v>0.7</c:v>
                </c:pt>
                <c:pt idx="21">
                  <c:v>0.65</c:v>
                </c:pt>
                <c:pt idx="22">
                  <c:v>0.66500000000000004</c:v>
                </c:pt>
                <c:pt idx="23">
                  <c:v>0.65</c:v>
                </c:pt>
                <c:pt idx="24">
                  <c:v>0.60000000000000009</c:v>
                </c:pt>
                <c:pt idx="25">
                  <c:v>0.6150000000000001</c:v>
                </c:pt>
                <c:pt idx="26">
                  <c:v>0.60000000000000009</c:v>
                </c:pt>
                <c:pt idx="27">
                  <c:v>0.55000000000000004</c:v>
                </c:pt>
                <c:pt idx="28">
                  <c:v>0.56500000000000006</c:v>
                </c:pt>
                <c:pt idx="29">
                  <c:v>0.55000000000000004</c:v>
                </c:pt>
                <c:pt idx="30">
                  <c:v>0.5</c:v>
                </c:pt>
                <c:pt idx="31">
                  <c:v>0.51500000000000001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0.5</c:v>
                </c:pt>
                <c:pt idx="40">
                  <c:v>0.5</c:v>
                </c:pt>
                <c:pt idx="41">
                  <c:v>0.5</c:v>
                </c:pt>
                <c:pt idx="42">
                  <c:v>0.5</c:v>
                </c:pt>
                <c:pt idx="43">
                  <c:v>0.5</c:v>
                </c:pt>
                <c:pt idx="44">
                  <c:v>0.5</c:v>
                </c:pt>
                <c:pt idx="45">
                  <c:v>0.5</c:v>
                </c:pt>
                <c:pt idx="46">
                  <c:v>0.5</c:v>
                </c:pt>
                <c:pt idx="47">
                  <c:v>0.5</c:v>
                </c:pt>
                <c:pt idx="48">
                  <c:v>0.5</c:v>
                </c:pt>
                <c:pt idx="49">
                  <c:v>0.5</c:v>
                </c:pt>
                <c:pt idx="50">
                  <c:v>0.5</c:v>
                </c:pt>
                <c:pt idx="51">
                  <c:v>0.5</c:v>
                </c:pt>
                <c:pt idx="52">
                  <c:v>0.5</c:v>
                </c:pt>
                <c:pt idx="53">
                  <c:v>0.5</c:v>
                </c:pt>
                <c:pt idx="54">
                  <c:v>0.5</c:v>
                </c:pt>
                <c:pt idx="55">
                  <c:v>0.5</c:v>
                </c:pt>
                <c:pt idx="56">
                  <c:v>0.5</c:v>
                </c:pt>
                <c:pt idx="57">
                  <c:v>0.5</c:v>
                </c:pt>
                <c:pt idx="58">
                  <c:v>0.5</c:v>
                </c:pt>
                <c:pt idx="59">
                  <c:v>0.5</c:v>
                </c:pt>
                <c:pt idx="60">
                  <c:v>0.5</c:v>
                </c:pt>
                <c:pt idx="61">
                  <c:v>0.5</c:v>
                </c:pt>
                <c:pt idx="62">
                  <c:v>0.5</c:v>
                </c:pt>
              </c:numCache>
            </c:numRef>
          </c:xVal>
          <c:yVal>
            <c:numRef>
              <c:f>SIZE!$V$21:$V$83</c:f>
              <c:numCache>
                <c:formatCode>0.00</c:formatCode>
                <c:ptCount val="63"/>
                <c:pt idx="0">
                  <c:v>0</c:v>
                </c:pt>
                <c:pt idx="1">
                  <c:v>2.8578000000000003E-2</c:v>
                </c:pt>
                <c:pt idx="2">
                  <c:v>0</c:v>
                </c:pt>
                <c:pt idx="3">
                  <c:v>9.5260000000000025E-2</c:v>
                </c:pt>
                <c:pt idx="4">
                  <c:v>0.12383800000000003</c:v>
                </c:pt>
                <c:pt idx="5">
                  <c:v>9.5260000000000025E-2</c:v>
                </c:pt>
                <c:pt idx="6">
                  <c:v>0.19052000000000005</c:v>
                </c:pt>
                <c:pt idx="7">
                  <c:v>0.21909800000000004</c:v>
                </c:pt>
                <c:pt idx="8">
                  <c:v>0.19052000000000005</c:v>
                </c:pt>
                <c:pt idx="9">
                  <c:v>0.28578000000000003</c:v>
                </c:pt>
                <c:pt idx="10">
                  <c:v>0.31435800000000003</c:v>
                </c:pt>
                <c:pt idx="11">
                  <c:v>0.28578000000000003</c:v>
                </c:pt>
                <c:pt idx="12">
                  <c:v>0.3810400000000001</c:v>
                </c:pt>
                <c:pt idx="13">
                  <c:v>0.40961800000000009</c:v>
                </c:pt>
                <c:pt idx="14">
                  <c:v>0.3810400000000001</c:v>
                </c:pt>
                <c:pt idx="15">
                  <c:v>0.47630000000000006</c:v>
                </c:pt>
                <c:pt idx="16">
                  <c:v>0.50487800000000005</c:v>
                </c:pt>
                <c:pt idx="17">
                  <c:v>0.47630000000000006</c:v>
                </c:pt>
                <c:pt idx="18">
                  <c:v>0.57155999999999996</c:v>
                </c:pt>
                <c:pt idx="19">
                  <c:v>0.60013799999999995</c:v>
                </c:pt>
                <c:pt idx="20">
                  <c:v>0.57155999999999996</c:v>
                </c:pt>
                <c:pt idx="21">
                  <c:v>0.66681999999999997</c:v>
                </c:pt>
                <c:pt idx="22">
                  <c:v>0.69539799999999996</c:v>
                </c:pt>
                <c:pt idx="23">
                  <c:v>0.66681999999999997</c:v>
                </c:pt>
                <c:pt idx="24">
                  <c:v>0.76207999999999998</c:v>
                </c:pt>
                <c:pt idx="25">
                  <c:v>0.79065799999999997</c:v>
                </c:pt>
                <c:pt idx="26">
                  <c:v>0.76207999999999998</c:v>
                </c:pt>
                <c:pt idx="27">
                  <c:v>0.85733999999999988</c:v>
                </c:pt>
                <c:pt idx="28">
                  <c:v>0.88591799999999987</c:v>
                </c:pt>
                <c:pt idx="29">
                  <c:v>0.85733999999999988</c:v>
                </c:pt>
                <c:pt idx="30">
                  <c:v>0.95259999999999989</c:v>
                </c:pt>
                <c:pt idx="31">
                  <c:v>0.98117799999999988</c:v>
                </c:pt>
                <c:pt idx="32">
                  <c:v>0.95259999999999989</c:v>
                </c:pt>
                <c:pt idx="33">
                  <c:v>0.95259999999999989</c:v>
                </c:pt>
                <c:pt idx="34">
                  <c:v>0.95259999999999989</c:v>
                </c:pt>
                <c:pt idx="35">
                  <c:v>0.95259999999999989</c:v>
                </c:pt>
                <c:pt idx="36">
                  <c:v>0.95259999999999989</c:v>
                </c:pt>
                <c:pt idx="37">
                  <c:v>0.95259999999999989</c:v>
                </c:pt>
                <c:pt idx="38">
                  <c:v>0.95259999999999989</c:v>
                </c:pt>
                <c:pt idx="39">
                  <c:v>0.95259999999999989</c:v>
                </c:pt>
                <c:pt idx="40">
                  <c:v>0.95259999999999989</c:v>
                </c:pt>
                <c:pt idx="41">
                  <c:v>0.95259999999999989</c:v>
                </c:pt>
                <c:pt idx="42">
                  <c:v>0.95259999999999989</c:v>
                </c:pt>
                <c:pt idx="43">
                  <c:v>0.95259999999999989</c:v>
                </c:pt>
                <c:pt idx="44">
                  <c:v>0.95259999999999989</c:v>
                </c:pt>
                <c:pt idx="45">
                  <c:v>0.95259999999999989</c:v>
                </c:pt>
                <c:pt idx="46">
                  <c:v>0.95259999999999989</c:v>
                </c:pt>
                <c:pt idx="47">
                  <c:v>0.95259999999999989</c:v>
                </c:pt>
                <c:pt idx="48">
                  <c:v>0.95259999999999989</c:v>
                </c:pt>
                <c:pt idx="49">
                  <c:v>0.95259999999999989</c:v>
                </c:pt>
                <c:pt idx="50">
                  <c:v>0.95259999999999989</c:v>
                </c:pt>
                <c:pt idx="51">
                  <c:v>0.95259999999999989</c:v>
                </c:pt>
                <c:pt idx="52">
                  <c:v>0.95259999999999989</c:v>
                </c:pt>
                <c:pt idx="53">
                  <c:v>0.95259999999999989</c:v>
                </c:pt>
                <c:pt idx="54">
                  <c:v>0.95259999999999989</c:v>
                </c:pt>
                <c:pt idx="55">
                  <c:v>0.95259999999999989</c:v>
                </c:pt>
                <c:pt idx="56">
                  <c:v>0.95259999999999989</c:v>
                </c:pt>
                <c:pt idx="57">
                  <c:v>0.95259999999999989</c:v>
                </c:pt>
                <c:pt idx="58">
                  <c:v>0.95259999999999989</c:v>
                </c:pt>
                <c:pt idx="59">
                  <c:v>0.95259999999999989</c:v>
                </c:pt>
                <c:pt idx="60">
                  <c:v>0.95259999999999989</c:v>
                </c:pt>
                <c:pt idx="61">
                  <c:v>0.95259999999999989</c:v>
                </c:pt>
                <c:pt idx="62">
                  <c:v>0.95259999999999989</c:v>
                </c:pt>
              </c:numCache>
            </c:numRef>
          </c:yVal>
          <c:smooth val="0"/>
        </c:ser>
        <c:ser>
          <c:idx val="0"/>
          <c:order val="4"/>
          <c:tx>
            <c:v>Left axis lines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SIZE!$X$21:$X$83</c:f>
              <c:numCache>
                <c:formatCode>0.00</c:formatCode>
                <c:ptCount val="63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  <c:pt idx="9">
                  <c:v>0</c:v>
                </c:pt>
                <c:pt idx="10">
                  <c:v>0</c:v>
                </c:pt>
                <c:pt idx="12">
                  <c:v>0</c:v>
                </c:pt>
                <c:pt idx="13">
                  <c:v>0</c:v>
                </c:pt>
                <c:pt idx="15">
                  <c:v>0</c:v>
                </c:pt>
                <c:pt idx="16">
                  <c:v>0</c:v>
                </c:pt>
                <c:pt idx="18">
                  <c:v>0</c:v>
                </c:pt>
                <c:pt idx="19">
                  <c:v>0</c:v>
                </c:pt>
                <c:pt idx="21">
                  <c:v>0</c:v>
                </c:pt>
                <c:pt idx="22">
                  <c:v>0</c:v>
                </c:pt>
                <c:pt idx="24">
                  <c:v>0</c:v>
                </c:pt>
                <c:pt idx="25">
                  <c:v>0</c:v>
                </c:pt>
                <c:pt idx="27">
                  <c:v>0</c:v>
                </c:pt>
                <c:pt idx="28">
                  <c:v>0</c:v>
                </c:pt>
                <c:pt idx="30">
                  <c:v>0</c:v>
                </c:pt>
                <c:pt idx="31">
                  <c:v>0</c:v>
                </c:pt>
                <c:pt idx="33">
                  <c:v>0</c:v>
                </c:pt>
                <c:pt idx="34">
                  <c:v>0</c:v>
                </c:pt>
                <c:pt idx="36">
                  <c:v>0</c:v>
                </c:pt>
                <c:pt idx="37">
                  <c:v>0</c:v>
                </c:pt>
                <c:pt idx="39">
                  <c:v>0</c:v>
                </c:pt>
                <c:pt idx="40">
                  <c:v>0</c:v>
                </c:pt>
                <c:pt idx="42">
                  <c:v>0</c:v>
                </c:pt>
                <c:pt idx="43">
                  <c:v>0</c:v>
                </c:pt>
                <c:pt idx="45">
                  <c:v>0</c:v>
                </c:pt>
                <c:pt idx="46">
                  <c:v>0</c:v>
                </c:pt>
                <c:pt idx="48">
                  <c:v>0</c:v>
                </c:pt>
                <c:pt idx="49">
                  <c:v>0</c:v>
                </c:pt>
                <c:pt idx="51">
                  <c:v>0</c:v>
                </c:pt>
                <c:pt idx="52">
                  <c:v>0</c:v>
                </c:pt>
                <c:pt idx="54">
                  <c:v>0</c:v>
                </c:pt>
                <c:pt idx="55">
                  <c:v>0</c:v>
                </c:pt>
                <c:pt idx="57">
                  <c:v>0</c:v>
                </c:pt>
                <c:pt idx="58">
                  <c:v>0</c:v>
                </c:pt>
                <c:pt idx="60">
                  <c:v>0</c:v>
                </c:pt>
                <c:pt idx="61">
                  <c:v>0</c:v>
                </c:pt>
              </c:numCache>
            </c:numRef>
          </c:xVal>
          <c:yVal>
            <c:numRef>
              <c:f>SIZE!$Y$21:$Y$83</c:f>
              <c:numCache>
                <c:formatCode>0.00</c:formatCode>
                <c:ptCount val="63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  <c:pt idx="9">
                  <c:v>0</c:v>
                </c:pt>
                <c:pt idx="10">
                  <c:v>0</c:v>
                </c:pt>
                <c:pt idx="12">
                  <c:v>0</c:v>
                </c:pt>
                <c:pt idx="13">
                  <c:v>0</c:v>
                </c:pt>
                <c:pt idx="15">
                  <c:v>0</c:v>
                </c:pt>
                <c:pt idx="16">
                  <c:v>0</c:v>
                </c:pt>
                <c:pt idx="18">
                  <c:v>0</c:v>
                </c:pt>
                <c:pt idx="19">
                  <c:v>0</c:v>
                </c:pt>
                <c:pt idx="21">
                  <c:v>0</c:v>
                </c:pt>
                <c:pt idx="22">
                  <c:v>0</c:v>
                </c:pt>
                <c:pt idx="24">
                  <c:v>0</c:v>
                </c:pt>
                <c:pt idx="25">
                  <c:v>0</c:v>
                </c:pt>
                <c:pt idx="27">
                  <c:v>0</c:v>
                </c:pt>
                <c:pt idx="28">
                  <c:v>0</c:v>
                </c:pt>
                <c:pt idx="30">
                  <c:v>0</c:v>
                </c:pt>
                <c:pt idx="31">
                  <c:v>0</c:v>
                </c:pt>
                <c:pt idx="33">
                  <c:v>0</c:v>
                </c:pt>
                <c:pt idx="34">
                  <c:v>0</c:v>
                </c:pt>
                <c:pt idx="36">
                  <c:v>0</c:v>
                </c:pt>
                <c:pt idx="37">
                  <c:v>0</c:v>
                </c:pt>
                <c:pt idx="39">
                  <c:v>0</c:v>
                </c:pt>
                <c:pt idx="40">
                  <c:v>0</c:v>
                </c:pt>
                <c:pt idx="42">
                  <c:v>0</c:v>
                </c:pt>
                <c:pt idx="43">
                  <c:v>0</c:v>
                </c:pt>
                <c:pt idx="45">
                  <c:v>0</c:v>
                </c:pt>
                <c:pt idx="46">
                  <c:v>0</c:v>
                </c:pt>
                <c:pt idx="48">
                  <c:v>0</c:v>
                </c:pt>
                <c:pt idx="49">
                  <c:v>0</c:v>
                </c:pt>
                <c:pt idx="51">
                  <c:v>0</c:v>
                </c:pt>
                <c:pt idx="52">
                  <c:v>0</c:v>
                </c:pt>
                <c:pt idx="54">
                  <c:v>0</c:v>
                </c:pt>
                <c:pt idx="55">
                  <c:v>0</c:v>
                </c:pt>
                <c:pt idx="57">
                  <c:v>0</c:v>
                </c:pt>
                <c:pt idx="58">
                  <c:v>0</c:v>
                </c:pt>
                <c:pt idx="60">
                  <c:v>0</c:v>
                </c:pt>
                <c:pt idx="61">
                  <c:v>0</c:v>
                </c:pt>
              </c:numCache>
            </c:numRef>
          </c:yVal>
          <c:smooth val="0"/>
        </c:ser>
        <c:ser>
          <c:idx val="5"/>
          <c:order val="5"/>
          <c:tx>
            <c:v>Right axis lines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SIZE!$AA$21:$AA$83</c:f>
              <c:numCache>
                <c:formatCode>General</c:formatCode>
                <c:ptCount val="63"/>
                <c:pt idx="0" formatCode="0.00">
                  <c:v>0</c:v>
                </c:pt>
                <c:pt idx="3" formatCode="0.00">
                  <c:v>0</c:v>
                </c:pt>
                <c:pt idx="4" formatCode="0.00">
                  <c:v>0</c:v>
                </c:pt>
                <c:pt idx="6" formatCode="0.00">
                  <c:v>0</c:v>
                </c:pt>
                <c:pt idx="7" formatCode="0.00">
                  <c:v>0</c:v>
                </c:pt>
                <c:pt idx="9" formatCode="0.00">
                  <c:v>0</c:v>
                </c:pt>
                <c:pt idx="10" formatCode="0.00">
                  <c:v>0</c:v>
                </c:pt>
                <c:pt idx="12" formatCode="0.00">
                  <c:v>0</c:v>
                </c:pt>
                <c:pt idx="13" formatCode="0.00">
                  <c:v>0</c:v>
                </c:pt>
                <c:pt idx="15" formatCode="0.00">
                  <c:v>0</c:v>
                </c:pt>
                <c:pt idx="16" formatCode="0.00">
                  <c:v>0</c:v>
                </c:pt>
                <c:pt idx="18" formatCode="0.00">
                  <c:v>0</c:v>
                </c:pt>
                <c:pt idx="19" formatCode="0.00">
                  <c:v>0</c:v>
                </c:pt>
                <c:pt idx="21" formatCode="0.00">
                  <c:v>0</c:v>
                </c:pt>
                <c:pt idx="22" formatCode="0.00">
                  <c:v>0</c:v>
                </c:pt>
                <c:pt idx="24" formatCode="0.00">
                  <c:v>0</c:v>
                </c:pt>
                <c:pt idx="25" formatCode="0.00">
                  <c:v>0</c:v>
                </c:pt>
                <c:pt idx="27" formatCode="0.00">
                  <c:v>0</c:v>
                </c:pt>
                <c:pt idx="28" formatCode="0.00">
                  <c:v>0</c:v>
                </c:pt>
                <c:pt idx="30" formatCode="0.00">
                  <c:v>0</c:v>
                </c:pt>
                <c:pt idx="31" formatCode="0.00">
                  <c:v>0</c:v>
                </c:pt>
                <c:pt idx="33" formatCode="0.00">
                  <c:v>0</c:v>
                </c:pt>
                <c:pt idx="34" formatCode="0.00">
                  <c:v>0</c:v>
                </c:pt>
                <c:pt idx="36" formatCode="0.00">
                  <c:v>0</c:v>
                </c:pt>
                <c:pt idx="37" formatCode="0.00">
                  <c:v>0</c:v>
                </c:pt>
                <c:pt idx="39" formatCode="0.00">
                  <c:v>0</c:v>
                </c:pt>
                <c:pt idx="40" formatCode="0.00">
                  <c:v>0</c:v>
                </c:pt>
                <c:pt idx="42" formatCode="0.00">
                  <c:v>0</c:v>
                </c:pt>
                <c:pt idx="43" formatCode="0.00">
                  <c:v>0</c:v>
                </c:pt>
                <c:pt idx="45" formatCode="0.00">
                  <c:v>0</c:v>
                </c:pt>
                <c:pt idx="46" formatCode="0.00">
                  <c:v>0</c:v>
                </c:pt>
                <c:pt idx="48" formatCode="0.00">
                  <c:v>0</c:v>
                </c:pt>
                <c:pt idx="49" formatCode="0.00">
                  <c:v>0</c:v>
                </c:pt>
                <c:pt idx="51" formatCode="0.00">
                  <c:v>0</c:v>
                </c:pt>
                <c:pt idx="52" formatCode="0.00">
                  <c:v>0</c:v>
                </c:pt>
                <c:pt idx="54" formatCode="0.00">
                  <c:v>0</c:v>
                </c:pt>
                <c:pt idx="55" formatCode="0.00">
                  <c:v>0</c:v>
                </c:pt>
                <c:pt idx="57" formatCode="0.00">
                  <c:v>0</c:v>
                </c:pt>
                <c:pt idx="58" formatCode="0.00">
                  <c:v>0</c:v>
                </c:pt>
                <c:pt idx="60" formatCode="0.00">
                  <c:v>0</c:v>
                </c:pt>
                <c:pt idx="61" formatCode="0.00">
                  <c:v>0</c:v>
                </c:pt>
              </c:numCache>
            </c:numRef>
          </c:xVal>
          <c:yVal>
            <c:numRef>
              <c:f>SIZE!$AB$21:$AB$83</c:f>
              <c:numCache>
                <c:formatCode>General</c:formatCode>
                <c:ptCount val="63"/>
                <c:pt idx="0" formatCode="0.00">
                  <c:v>0</c:v>
                </c:pt>
                <c:pt idx="3" formatCode="0.00">
                  <c:v>0</c:v>
                </c:pt>
                <c:pt idx="4" formatCode="0.00">
                  <c:v>0</c:v>
                </c:pt>
                <c:pt idx="6" formatCode="0.00">
                  <c:v>0</c:v>
                </c:pt>
                <c:pt idx="7" formatCode="0.00">
                  <c:v>0</c:v>
                </c:pt>
                <c:pt idx="9" formatCode="0.00">
                  <c:v>0</c:v>
                </c:pt>
                <c:pt idx="10" formatCode="0.00">
                  <c:v>0</c:v>
                </c:pt>
                <c:pt idx="12" formatCode="0.00">
                  <c:v>0</c:v>
                </c:pt>
                <c:pt idx="13" formatCode="0.00">
                  <c:v>0</c:v>
                </c:pt>
                <c:pt idx="15" formatCode="0.00">
                  <c:v>0</c:v>
                </c:pt>
                <c:pt idx="16" formatCode="0.00">
                  <c:v>0</c:v>
                </c:pt>
                <c:pt idx="18" formatCode="0.00">
                  <c:v>0</c:v>
                </c:pt>
                <c:pt idx="19" formatCode="0.00">
                  <c:v>0</c:v>
                </c:pt>
                <c:pt idx="21" formatCode="0.00">
                  <c:v>0</c:v>
                </c:pt>
                <c:pt idx="22" formatCode="0.00">
                  <c:v>0</c:v>
                </c:pt>
                <c:pt idx="24" formatCode="0.00">
                  <c:v>0</c:v>
                </c:pt>
                <c:pt idx="25" formatCode="0.00">
                  <c:v>0</c:v>
                </c:pt>
                <c:pt idx="27" formatCode="0.00">
                  <c:v>0</c:v>
                </c:pt>
                <c:pt idx="28" formatCode="0.00">
                  <c:v>0</c:v>
                </c:pt>
                <c:pt idx="30" formatCode="0.00">
                  <c:v>0</c:v>
                </c:pt>
                <c:pt idx="31" formatCode="0.00">
                  <c:v>0</c:v>
                </c:pt>
                <c:pt idx="33" formatCode="0.00">
                  <c:v>0</c:v>
                </c:pt>
                <c:pt idx="34" formatCode="0.00">
                  <c:v>0</c:v>
                </c:pt>
                <c:pt idx="36" formatCode="0.00">
                  <c:v>0</c:v>
                </c:pt>
                <c:pt idx="37" formatCode="0.00">
                  <c:v>0</c:v>
                </c:pt>
                <c:pt idx="39" formatCode="0.00">
                  <c:v>0</c:v>
                </c:pt>
                <c:pt idx="40" formatCode="0.00">
                  <c:v>0</c:v>
                </c:pt>
                <c:pt idx="42" formatCode="0.00">
                  <c:v>0</c:v>
                </c:pt>
                <c:pt idx="43" formatCode="0.00">
                  <c:v>0</c:v>
                </c:pt>
                <c:pt idx="45" formatCode="0.00">
                  <c:v>0</c:v>
                </c:pt>
                <c:pt idx="46" formatCode="0.00">
                  <c:v>0</c:v>
                </c:pt>
                <c:pt idx="48" formatCode="0.00">
                  <c:v>0</c:v>
                </c:pt>
                <c:pt idx="49" formatCode="0.00">
                  <c:v>0</c:v>
                </c:pt>
                <c:pt idx="51" formatCode="0.00">
                  <c:v>0</c:v>
                </c:pt>
                <c:pt idx="52" formatCode="0.00">
                  <c:v>0</c:v>
                </c:pt>
                <c:pt idx="54" formatCode="0.00">
                  <c:v>0</c:v>
                </c:pt>
                <c:pt idx="55" formatCode="0.00">
                  <c:v>0</c:v>
                </c:pt>
                <c:pt idx="57" formatCode="0.00">
                  <c:v>0</c:v>
                </c:pt>
                <c:pt idx="58" formatCode="0.00">
                  <c:v>0</c:v>
                </c:pt>
                <c:pt idx="60" formatCode="0.00">
                  <c:v>0</c:v>
                </c:pt>
                <c:pt idx="61" formatCode="0.00">
                  <c:v>0</c:v>
                </c:pt>
              </c:numCache>
            </c:numRef>
          </c:yVal>
          <c:smooth val="0"/>
        </c:ser>
        <c:ser>
          <c:idx val="7"/>
          <c:order val="6"/>
          <c:tx>
            <c:v>Bottom axis lines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SIZE!$AD$24:$AD$83</c:f>
              <c:numCache>
                <c:formatCode>0.00</c:formatCode>
                <c:ptCount val="60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  <c:pt idx="9">
                  <c:v>0</c:v>
                </c:pt>
                <c:pt idx="10">
                  <c:v>0</c:v>
                </c:pt>
                <c:pt idx="12">
                  <c:v>0</c:v>
                </c:pt>
                <c:pt idx="13">
                  <c:v>0</c:v>
                </c:pt>
                <c:pt idx="15">
                  <c:v>0</c:v>
                </c:pt>
                <c:pt idx="16">
                  <c:v>0</c:v>
                </c:pt>
                <c:pt idx="18">
                  <c:v>0</c:v>
                </c:pt>
                <c:pt idx="19">
                  <c:v>0</c:v>
                </c:pt>
                <c:pt idx="21">
                  <c:v>0</c:v>
                </c:pt>
                <c:pt idx="22">
                  <c:v>0</c:v>
                </c:pt>
                <c:pt idx="24">
                  <c:v>0</c:v>
                </c:pt>
                <c:pt idx="25">
                  <c:v>0</c:v>
                </c:pt>
                <c:pt idx="27">
                  <c:v>0</c:v>
                </c:pt>
                <c:pt idx="28">
                  <c:v>0</c:v>
                </c:pt>
                <c:pt idx="30">
                  <c:v>0</c:v>
                </c:pt>
                <c:pt idx="31">
                  <c:v>0</c:v>
                </c:pt>
                <c:pt idx="33">
                  <c:v>0</c:v>
                </c:pt>
                <c:pt idx="34">
                  <c:v>0</c:v>
                </c:pt>
                <c:pt idx="36">
                  <c:v>0</c:v>
                </c:pt>
                <c:pt idx="37">
                  <c:v>0</c:v>
                </c:pt>
                <c:pt idx="39">
                  <c:v>0</c:v>
                </c:pt>
                <c:pt idx="40">
                  <c:v>0</c:v>
                </c:pt>
                <c:pt idx="42">
                  <c:v>0</c:v>
                </c:pt>
                <c:pt idx="43">
                  <c:v>0</c:v>
                </c:pt>
                <c:pt idx="45">
                  <c:v>0</c:v>
                </c:pt>
                <c:pt idx="46">
                  <c:v>0</c:v>
                </c:pt>
                <c:pt idx="48">
                  <c:v>0</c:v>
                </c:pt>
                <c:pt idx="49">
                  <c:v>0</c:v>
                </c:pt>
                <c:pt idx="51">
                  <c:v>0</c:v>
                </c:pt>
                <c:pt idx="52">
                  <c:v>0</c:v>
                </c:pt>
                <c:pt idx="54">
                  <c:v>0</c:v>
                </c:pt>
                <c:pt idx="55">
                  <c:v>0</c:v>
                </c:pt>
                <c:pt idx="57">
                  <c:v>0</c:v>
                </c:pt>
                <c:pt idx="58">
                  <c:v>0</c:v>
                </c:pt>
              </c:numCache>
            </c:numRef>
          </c:xVal>
          <c:yVal>
            <c:numRef>
              <c:f>SIZE!$AE$24:$AE$83</c:f>
              <c:numCache>
                <c:formatCode>0.00</c:formatCode>
                <c:ptCount val="60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  <c:pt idx="9">
                  <c:v>0</c:v>
                </c:pt>
                <c:pt idx="10">
                  <c:v>0</c:v>
                </c:pt>
                <c:pt idx="12">
                  <c:v>0</c:v>
                </c:pt>
                <c:pt idx="13">
                  <c:v>0</c:v>
                </c:pt>
                <c:pt idx="15">
                  <c:v>0</c:v>
                </c:pt>
                <c:pt idx="16">
                  <c:v>0</c:v>
                </c:pt>
                <c:pt idx="18">
                  <c:v>0</c:v>
                </c:pt>
                <c:pt idx="19">
                  <c:v>0</c:v>
                </c:pt>
                <c:pt idx="21">
                  <c:v>0</c:v>
                </c:pt>
                <c:pt idx="22">
                  <c:v>0</c:v>
                </c:pt>
                <c:pt idx="24">
                  <c:v>0</c:v>
                </c:pt>
                <c:pt idx="25">
                  <c:v>0</c:v>
                </c:pt>
                <c:pt idx="27">
                  <c:v>0</c:v>
                </c:pt>
                <c:pt idx="28">
                  <c:v>0</c:v>
                </c:pt>
                <c:pt idx="30">
                  <c:v>0</c:v>
                </c:pt>
                <c:pt idx="31">
                  <c:v>0</c:v>
                </c:pt>
                <c:pt idx="33">
                  <c:v>0</c:v>
                </c:pt>
                <c:pt idx="34">
                  <c:v>0</c:v>
                </c:pt>
                <c:pt idx="36">
                  <c:v>0</c:v>
                </c:pt>
                <c:pt idx="37">
                  <c:v>0</c:v>
                </c:pt>
                <c:pt idx="39">
                  <c:v>0</c:v>
                </c:pt>
                <c:pt idx="40">
                  <c:v>0</c:v>
                </c:pt>
                <c:pt idx="42">
                  <c:v>0</c:v>
                </c:pt>
                <c:pt idx="43">
                  <c:v>0</c:v>
                </c:pt>
                <c:pt idx="45">
                  <c:v>0</c:v>
                </c:pt>
                <c:pt idx="46">
                  <c:v>0</c:v>
                </c:pt>
                <c:pt idx="48">
                  <c:v>0</c:v>
                </c:pt>
                <c:pt idx="49">
                  <c:v>0</c:v>
                </c:pt>
                <c:pt idx="51">
                  <c:v>0</c:v>
                </c:pt>
                <c:pt idx="52">
                  <c:v>0</c:v>
                </c:pt>
                <c:pt idx="54">
                  <c:v>0</c:v>
                </c:pt>
                <c:pt idx="55">
                  <c:v>0</c:v>
                </c:pt>
                <c:pt idx="57">
                  <c:v>0</c:v>
                </c:pt>
                <c:pt idx="58">
                  <c:v>0</c:v>
                </c:pt>
              </c:numCache>
            </c:numRef>
          </c:yVal>
          <c:smooth val="0"/>
        </c:ser>
        <c:ser>
          <c:idx val="9"/>
          <c:order val="7"/>
          <c:tx>
            <c:v>Bottom ticks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SIZE!$AI$21:$AI$83</c:f>
              <c:numCache>
                <c:formatCode>0.00</c:formatCode>
                <c:ptCount val="63"/>
                <c:pt idx="0">
                  <c:v>0</c:v>
                </c:pt>
                <c:pt idx="1">
                  <c:v>1.4999999999999999E-2</c:v>
                </c:pt>
                <c:pt idx="2">
                  <c:v>0</c:v>
                </c:pt>
                <c:pt idx="3">
                  <c:v>0.1</c:v>
                </c:pt>
                <c:pt idx="4">
                  <c:v>0.115</c:v>
                </c:pt>
                <c:pt idx="5">
                  <c:v>0.1</c:v>
                </c:pt>
                <c:pt idx="6">
                  <c:v>0.2</c:v>
                </c:pt>
                <c:pt idx="7">
                  <c:v>0.21500000000000002</c:v>
                </c:pt>
                <c:pt idx="8">
                  <c:v>0.2</c:v>
                </c:pt>
                <c:pt idx="9">
                  <c:v>0.30000000000000004</c:v>
                </c:pt>
                <c:pt idx="10">
                  <c:v>0.31500000000000006</c:v>
                </c:pt>
                <c:pt idx="11">
                  <c:v>0.30000000000000004</c:v>
                </c:pt>
                <c:pt idx="12">
                  <c:v>0.4</c:v>
                </c:pt>
                <c:pt idx="13">
                  <c:v>0.41500000000000004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</c:v>
                </c:pt>
                <c:pt idx="18">
                  <c:v>0.6</c:v>
                </c:pt>
                <c:pt idx="19">
                  <c:v>0.61499999999999999</c:v>
                </c:pt>
                <c:pt idx="20">
                  <c:v>0.6</c:v>
                </c:pt>
                <c:pt idx="21">
                  <c:v>0.7</c:v>
                </c:pt>
                <c:pt idx="22">
                  <c:v>0.71499999999999997</c:v>
                </c:pt>
                <c:pt idx="23">
                  <c:v>0.7</c:v>
                </c:pt>
                <c:pt idx="24">
                  <c:v>0.79999999999999993</c:v>
                </c:pt>
                <c:pt idx="25">
                  <c:v>0.81499999999999995</c:v>
                </c:pt>
                <c:pt idx="26">
                  <c:v>0.79999999999999993</c:v>
                </c:pt>
                <c:pt idx="27">
                  <c:v>0.89999999999999991</c:v>
                </c:pt>
                <c:pt idx="28">
                  <c:v>0.91499999999999992</c:v>
                </c:pt>
                <c:pt idx="29">
                  <c:v>0.89999999999999991</c:v>
                </c:pt>
                <c:pt idx="30">
                  <c:v>0.99999999999999989</c:v>
                </c:pt>
                <c:pt idx="31">
                  <c:v>1.0149999999999999</c:v>
                </c:pt>
                <c:pt idx="32">
                  <c:v>0.99999999999999989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</c:numCache>
            </c:numRef>
          </c:xVal>
          <c:yVal>
            <c:numRef>
              <c:f>SIZE!$AJ$21:$AJ$83</c:f>
              <c:numCache>
                <c:formatCode>0.00</c:formatCode>
                <c:ptCount val="63"/>
                <c:pt idx="0">
                  <c:v>0</c:v>
                </c:pt>
                <c:pt idx="1">
                  <c:v>-2.8578000000000003E-2</c:v>
                </c:pt>
                <c:pt idx="2">
                  <c:v>0</c:v>
                </c:pt>
                <c:pt idx="3">
                  <c:v>0</c:v>
                </c:pt>
                <c:pt idx="4">
                  <c:v>-2.8578000000000003E-2</c:v>
                </c:pt>
                <c:pt idx="5">
                  <c:v>0</c:v>
                </c:pt>
                <c:pt idx="6">
                  <c:v>0</c:v>
                </c:pt>
                <c:pt idx="7">
                  <c:v>-2.8578000000000003E-2</c:v>
                </c:pt>
                <c:pt idx="8">
                  <c:v>0</c:v>
                </c:pt>
                <c:pt idx="9">
                  <c:v>0</c:v>
                </c:pt>
                <c:pt idx="10">
                  <c:v>-2.8578000000000003E-2</c:v>
                </c:pt>
                <c:pt idx="11">
                  <c:v>0</c:v>
                </c:pt>
                <c:pt idx="12">
                  <c:v>0</c:v>
                </c:pt>
                <c:pt idx="13">
                  <c:v>-2.8578000000000003E-2</c:v>
                </c:pt>
                <c:pt idx="14">
                  <c:v>0</c:v>
                </c:pt>
                <c:pt idx="15">
                  <c:v>0</c:v>
                </c:pt>
                <c:pt idx="16">
                  <c:v>-2.8578000000000003E-2</c:v>
                </c:pt>
                <c:pt idx="17">
                  <c:v>0</c:v>
                </c:pt>
                <c:pt idx="18">
                  <c:v>0</c:v>
                </c:pt>
                <c:pt idx="19">
                  <c:v>-2.8578000000000003E-2</c:v>
                </c:pt>
                <c:pt idx="20">
                  <c:v>0</c:v>
                </c:pt>
                <c:pt idx="21">
                  <c:v>0</c:v>
                </c:pt>
                <c:pt idx="22">
                  <c:v>-2.8578000000000003E-2</c:v>
                </c:pt>
                <c:pt idx="23">
                  <c:v>0</c:v>
                </c:pt>
                <c:pt idx="24">
                  <c:v>0</c:v>
                </c:pt>
                <c:pt idx="25">
                  <c:v>-2.8578000000000003E-2</c:v>
                </c:pt>
                <c:pt idx="26">
                  <c:v>0</c:v>
                </c:pt>
                <c:pt idx="27">
                  <c:v>0</c:v>
                </c:pt>
                <c:pt idx="28">
                  <c:v>-2.8578000000000003E-2</c:v>
                </c:pt>
                <c:pt idx="29">
                  <c:v>0</c:v>
                </c:pt>
                <c:pt idx="30">
                  <c:v>0</c:v>
                </c:pt>
                <c:pt idx="31">
                  <c:v>-2.8578000000000003E-2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493568"/>
        <c:axId val="208634624"/>
      </c:scatterChart>
      <c:valAx>
        <c:axId val="208493568"/>
        <c:scaling>
          <c:orientation val="minMax"/>
          <c:max val="1.1000000000000001"/>
          <c:min val="-0.1"/>
        </c:scaling>
        <c:delete val="1"/>
        <c:axPos val="b"/>
        <c:numFmt formatCode="General" sourceLinked="1"/>
        <c:majorTickMark val="out"/>
        <c:minorTickMark val="none"/>
        <c:tickLblPos val="nextTo"/>
        <c:crossAx val="208634624"/>
        <c:crosses val="autoZero"/>
        <c:crossBetween val="midCat"/>
      </c:valAx>
      <c:valAx>
        <c:axId val="208634624"/>
        <c:scaling>
          <c:orientation val="minMax"/>
          <c:max val="1.05"/>
          <c:min val="-0.15"/>
        </c:scaling>
        <c:delete val="1"/>
        <c:axPos val="l"/>
        <c:numFmt formatCode="General" sourceLinked="1"/>
        <c:majorTickMark val="out"/>
        <c:minorTickMark val="none"/>
        <c:tickLblPos val="nextTo"/>
        <c:crossAx val="2084935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Лист1!$H$1:$H$10</c:f>
              <c:numCache>
                <c:formatCode>General</c:formatCode>
                <c:ptCount val="10"/>
                <c:pt idx="0">
                  <c:v>9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  <c:pt idx="6">
                  <c:v>5</c:v>
                </c:pt>
                <c:pt idx="7">
                  <c:v>15</c:v>
                </c:pt>
                <c:pt idx="8">
                  <c:v>12</c:v>
                </c:pt>
                <c:pt idx="9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308096"/>
        <c:axId val="208318464"/>
      </c:lineChart>
      <c:catAx>
        <c:axId val="2083080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318464"/>
        <c:crosses val="autoZero"/>
        <c:auto val="1"/>
        <c:lblAlgn val="ctr"/>
        <c:lblOffset val="100"/>
        <c:noMultiLvlLbl val="0"/>
      </c:catAx>
      <c:valAx>
        <c:axId val="20831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30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Лист1!$I$1:$I$10</c:f>
              <c:numCache>
                <c:formatCode>General</c:formatCode>
                <c:ptCount val="10"/>
                <c:pt idx="0">
                  <c:v>9</c:v>
                </c:pt>
                <c:pt idx="1">
                  <c:v>11</c:v>
                </c:pt>
                <c:pt idx="2">
                  <c:v>14</c:v>
                </c:pt>
                <c:pt idx="3">
                  <c:v>18</c:v>
                </c:pt>
                <c:pt idx="4">
                  <c:v>24</c:v>
                </c:pt>
                <c:pt idx="5">
                  <c:v>31</c:v>
                </c:pt>
                <c:pt idx="6">
                  <c:v>36</c:v>
                </c:pt>
                <c:pt idx="7">
                  <c:v>51</c:v>
                </c:pt>
                <c:pt idx="8">
                  <c:v>63</c:v>
                </c:pt>
                <c:pt idx="9">
                  <c:v>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341632"/>
        <c:axId val="208347904"/>
      </c:lineChart>
      <c:catAx>
        <c:axId val="2083416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347904"/>
        <c:crosses val="autoZero"/>
        <c:auto val="1"/>
        <c:lblAlgn val="ctr"/>
        <c:lblOffset val="100"/>
        <c:noMultiLvlLbl val="0"/>
      </c:catAx>
      <c:valAx>
        <c:axId val="20834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34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0.2872</cdr:x>
      <cdr:y>0.20202</cdr:y>
    </cdr:from>
    <cdr:to>
      <cdr:x>0.32613</cdr:x>
      <cdr:y>0.28044</cdr:y>
    </cdr:to>
    <cdr:sp macro="" textlink="">
      <cdr:nvSpPr>
        <cdr:cNvPr id="3174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6266" y="773003"/>
          <a:ext cx="185179" cy="3000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800" b="1" i="0" u="none" strike="noStrike" baseline="0" dirty="0">
              <a:solidFill>
                <a:srgbClr val="FF0000"/>
              </a:solidFill>
              <a:latin typeface="Arial"/>
              <a:cs typeface="Arial"/>
            </a:rPr>
            <a:t>A</a:t>
          </a:r>
          <a:endParaRPr lang="en-GB" sz="1800" b="1" i="0" u="none" strike="noStrike" baseline="0" dirty="0">
            <a:solidFill>
              <a:srgbClr val="FF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0.88212</cdr:x>
      <cdr:y>0.63461</cdr:y>
    </cdr:from>
    <cdr:to>
      <cdr:x>0.92105</cdr:x>
      <cdr:y>0.71303</cdr:y>
    </cdr:to>
    <cdr:sp macro="" textlink="">
      <cdr:nvSpPr>
        <cdr:cNvPr id="3174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96415" y="2428253"/>
          <a:ext cx="185179" cy="3000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1800" b="1" i="0" u="none" strike="noStrike" baseline="0" dirty="0">
              <a:solidFill>
                <a:srgbClr val="002060"/>
              </a:solidFill>
              <a:latin typeface="Arial"/>
              <a:cs typeface="Arial"/>
            </a:rPr>
            <a:t>B</a:t>
          </a:r>
        </a:p>
      </cdr:txBody>
    </cdr:sp>
  </cdr:relSizeAnchor>
  <cdr:relSizeAnchor xmlns:cdr="http://schemas.openxmlformats.org/drawingml/2006/chartDrawing">
    <cdr:from>
      <cdr:x>0.16648</cdr:x>
      <cdr:y>0.90339</cdr:y>
    </cdr:from>
    <cdr:to>
      <cdr:x>0.20541</cdr:x>
      <cdr:y>0.98181</cdr:y>
    </cdr:to>
    <cdr:sp macro="" textlink="">
      <cdr:nvSpPr>
        <cdr:cNvPr id="3174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1977" y="3456705"/>
          <a:ext cx="185179" cy="3000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1800" b="1" i="0" u="none" strike="noStrike" baseline="0" dirty="0">
              <a:solidFill>
                <a:srgbClr val="00B050"/>
              </a:solidFill>
              <a:latin typeface="Arial"/>
              <a:cs typeface="Arial"/>
            </a:rPr>
            <a:t>C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E9C2BD-459F-45C0-B778-53E1CCB8B2D8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BD0AEC9-08C0-4B77-A5A7-C0CC89E39A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843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7EBF0-2F51-40EC-8B6D-74B5F73FB28D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92E2B-45B6-4B0F-86F4-856C91446B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5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326DF-D1AF-49C2-9930-1041472E9702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F4EAC-8D57-4259-97C0-8433D86CCA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9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56014-024D-4DC4-8952-61F973052C74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4937B-005E-4988-ABB9-2B99884D0E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6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AAAF-58D5-43B1-84BE-DC5CB7F73905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F9AD6-613E-4C09-BE52-AEBB236A2C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29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4C8EB-DDB8-402F-9B14-D389AF150773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9229F-FB98-4A31-81DB-D377942BE4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64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4FE74-26EB-4F5C-8B67-FA5B0C4C8612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B39C7-2509-4ED8-9301-CC33358865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37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17BBD-E941-4C1B-B528-71AC2F7BDB16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93236-B338-4202-B503-69292F34C5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33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4F5F2-C4C9-456C-ABBF-9D1CFB3F5C62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53F73-E50A-460C-9FB9-CAE14C86D7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7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7A6F-F646-431F-86D8-E3C6E23D5239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01C58-5593-4C08-B1C1-C220C032FA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6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868A5-77EA-490F-BE86-D927DACBDA24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A63AE-9B53-45D2-A2BF-61875453C7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9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5865-03EB-4011-B33C-5820C36DE2D6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B9B17-24FB-459B-92AB-F1F08F0776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32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212D6F-48A9-4D13-95E1-DAD1FDC5E601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3D79E7D-3BFF-46C6-801F-673FE53F921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844824"/>
            <a:ext cx="7848872" cy="331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002060"/>
                </a:solidFill>
              </a:rPr>
              <a:t>НЕКОТОРЫЕ ВИДЫ ДИАГРАММ, ЧАСТО </a:t>
            </a:r>
            <a:r>
              <a:rPr lang="ru-RU" sz="3600" b="1" dirty="0" smtClean="0">
                <a:solidFill>
                  <a:srgbClr val="002060"/>
                </a:solidFill>
              </a:rPr>
              <a:t>ИСПОЛЬЗУЕМЫХ </a:t>
            </a:r>
            <a:r>
              <a:rPr lang="ru-RU" sz="3600" b="1" dirty="0">
                <a:solidFill>
                  <a:srgbClr val="002060"/>
                </a:solidFill>
              </a:rPr>
              <a:t>ПРИ АНАЛИЗЕ СТАТИСТИЧЕСКИХ ДАННЫХ В ГЕОЛОГИИ</a:t>
            </a:r>
          </a:p>
        </p:txBody>
      </p:sp>
    </p:spTree>
    <p:extLst>
      <p:ext uri="{BB962C8B-B14F-4D97-AF65-F5344CB8AC3E}">
        <p14:creationId xmlns:p14="http://schemas.microsoft.com/office/powerpoint/2010/main" val="314774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564904"/>
            <a:ext cx="64163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002060"/>
                </a:solidFill>
              </a:rPr>
              <a:t>Круговые диаграммы</a:t>
            </a:r>
          </a:p>
          <a:p>
            <a:pPr algn="ctr"/>
            <a:r>
              <a:rPr lang="ru-RU" sz="4500" b="1" dirty="0" smtClean="0">
                <a:solidFill>
                  <a:srgbClr val="002060"/>
                </a:solidFill>
              </a:rPr>
              <a:t>(розы-диаграммы)</a:t>
            </a:r>
            <a:endParaRPr lang="ru-RU" sz="4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udmed.ru/docs/static/b/1/6/a/8/b16a8218c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28" y="1484784"/>
            <a:ext cx="9144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4865"/>
            <a:ext cx="86409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002060"/>
                </a:solidFill>
              </a:rPr>
              <a:t>Роза-диаграмма азимутов простирания </a:t>
            </a:r>
            <a:r>
              <a:rPr lang="ru-RU" sz="2700" b="1" dirty="0" smtClean="0">
                <a:solidFill>
                  <a:srgbClr val="002060"/>
                </a:solidFill>
              </a:rPr>
              <a:t>трещин</a:t>
            </a:r>
            <a:endParaRPr lang="ru-RU" sz="27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480" y="692696"/>
            <a:ext cx="216328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3" t="59287" r="9326" b="18229"/>
          <a:stretch/>
        </p:blipFill>
        <p:spPr bwMode="auto">
          <a:xfrm>
            <a:off x="755576" y="684849"/>
            <a:ext cx="7596336" cy="617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84865"/>
            <a:ext cx="86409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002060"/>
                </a:solidFill>
              </a:rPr>
              <a:t>Роза-диаграмма </a:t>
            </a:r>
            <a:r>
              <a:rPr lang="ru-RU" sz="2700" b="1" dirty="0" smtClean="0">
                <a:solidFill>
                  <a:srgbClr val="002060"/>
                </a:solidFill>
              </a:rPr>
              <a:t>линейных форм океанского дна</a:t>
            </a:r>
            <a:endParaRPr lang="ru-RU" sz="27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57" t="14721" r="1176" b="14090"/>
          <a:stretch/>
        </p:blipFill>
        <p:spPr>
          <a:xfrm>
            <a:off x="35496" y="1556792"/>
            <a:ext cx="9048792" cy="41735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9412" y="33265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</a:rPr>
              <a:t>Розы-диаграммы минералов тяжелой фракции </a:t>
            </a:r>
          </a:p>
          <a:p>
            <a:pPr algn="ctr"/>
            <a:r>
              <a:rPr lang="ru-RU" sz="2700" b="1" dirty="0" smtClean="0">
                <a:solidFill>
                  <a:srgbClr val="002060"/>
                </a:solidFill>
              </a:rPr>
              <a:t>в </a:t>
            </a:r>
            <a:r>
              <a:rPr lang="ru-RU" sz="2700" b="1" dirty="0" err="1" smtClean="0">
                <a:solidFill>
                  <a:srgbClr val="002060"/>
                </a:solidFill>
              </a:rPr>
              <a:t>сеноманских</a:t>
            </a:r>
            <a:r>
              <a:rPr lang="ru-RU" sz="2700" b="1" dirty="0" smtClean="0">
                <a:solidFill>
                  <a:srgbClr val="002060"/>
                </a:solidFill>
              </a:rPr>
              <a:t> отложениях разреза </a:t>
            </a:r>
            <a:r>
              <a:rPr lang="ru-RU" sz="2700" b="1" dirty="0" err="1" smtClean="0">
                <a:solidFill>
                  <a:srgbClr val="002060"/>
                </a:solidFill>
              </a:rPr>
              <a:t>Пудовкино</a:t>
            </a:r>
            <a:endParaRPr lang="ru-RU" sz="27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259" y="6165304"/>
            <a:ext cx="898374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b="1" dirty="0" smtClean="0"/>
              <a:t>а</a:t>
            </a:r>
            <a:r>
              <a:rPr lang="ru-RU" sz="2700" dirty="0" smtClean="0"/>
              <a:t>, </a:t>
            </a:r>
            <a:r>
              <a:rPr lang="ru-RU" sz="2700" b="1" dirty="0" smtClean="0"/>
              <a:t>б</a:t>
            </a:r>
            <a:r>
              <a:rPr lang="ru-RU" sz="2700" dirty="0" smtClean="0"/>
              <a:t> – нижняя и верхняя части разреза соответственно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420820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980728"/>
            <a:ext cx="5243743" cy="2041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500" b="1" dirty="0" err="1" smtClean="0">
                <a:solidFill>
                  <a:srgbClr val="002060"/>
                </a:solidFill>
              </a:rPr>
              <a:t>Стереограммы</a:t>
            </a:r>
            <a:endParaRPr lang="ru-RU" sz="45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4500" b="1" dirty="0" smtClean="0">
                <a:solidFill>
                  <a:srgbClr val="002060"/>
                </a:solidFill>
              </a:rPr>
              <a:t>(</a:t>
            </a:r>
            <a:r>
              <a:rPr lang="ru-RU" sz="4500" b="1" dirty="0" err="1" smtClean="0">
                <a:solidFill>
                  <a:srgbClr val="002060"/>
                </a:solidFill>
              </a:rPr>
              <a:t>стереопроекции</a:t>
            </a:r>
            <a:r>
              <a:rPr lang="ru-RU" sz="4500" b="1" dirty="0" smtClean="0">
                <a:solidFill>
                  <a:srgbClr val="002060"/>
                </a:solidFill>
              </a:rPr>
              <a:t>)</a:t>
            </a:r>
            <a:endParaRPr lang="ru-RU" sz="45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4365104"/>
            <a:ext cx="7704856" cy="152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300" dirty="0" err="1" smtClean="0"/>
              <a:t>Стереопроекции</a:t>
            </a:r>
            <a:r>
              <a:rPr lang="ru-RU" sz="3300" dirty="0" smtClean="0"/>
              <a:t> используются для анализа векторных величин.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15395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08520" y="188640"/>
            <a:ext cx="4629086" cy="3240360"/>
            <a:chOff x="-108520" y="188640"/>
            <a:chExt cx="4629086" cy="3240360"/>
          </a:xfrm>
        </p:grpSpPr>
        <p:pic>
          <p:nvPicPr>
            <p:cNvPr id="3076" name="Picture 4" descr="http://function-x.ru/image/vect_coord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188640"/>
              <a:ext cx="4629086" cy="3240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419872" y="2852936"/>
              <a:ext cx="1080120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http://webhelp.esri.com/arcgiSDEsktop/9.3/published_images/LatLong%20from%20Globe%20Cen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9952" y="191542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Любой вектор можно представить в декартовых (трехмерных) координатах, а можно в сферических координатах.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4849669"/>
            <a:ext cx="49582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взять в качестве сферы глобус, то сферические координаты вектора </a:t>
            </a:r>
            <a:r>
              <a:rPr lang="en-US" b="1" dirty="0" smtClean="0"/>
              <a:t>M</a:t>
            </a:r>
            <a:r>
              <a:rPr lang="ru-RU" dirty="0" smtClean="0"/>
              <a:t>, начало которого помещено в центр сферы (глобуса), будут: </a:t>
            </a:r>
            <a:r>
              <a:rPr lang="en-US" b="1" dirty="0" smtClean="0"/>
              <a:t>r</a:t>
            </a:r>
            <a:r>
              <a:rPr lang="en-US" dirty="0" smtClean="0"/>
              <a:t> – </a:t>
            </a:r>
            <a:r>
              <a:rPr lang="ru-RU" dirty="0" smtClean="0"/>
              <a:t>длина вектора, </a:t>
            </a:r>
            <a:r>
              <a:rPr lang="en-US" b="1" dirty="0" smtClean="0"/>
              <a:t>F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b="1" dirty="0" smtClean="0"/>
              <a:t>L</a:t>
            </a:r>
            <a:r>
              <a:rPr lang="en-US" dirty="0" smtClean="0"/>
              <a:t> </a:t>
            </a:r>
            <a:r>
              <a:rPr lang="ru-RU" dirty="0" smtClean="0"/>
              <a:t>– полярные координаты (в случае глобуса </a:t>
            </a:r>
            <a:r>
              <a:rPr lang="en-US" b="1" dirty="0" smtClean="0"/>
              <a:t>F</a:t>
            </a:r>
            <a:r>
              <a:rPr lang="en-US" dirty="0" smtClean="0"/>
              <a:t> - </a:t>
            </a:r>
            <a:r>
              <a:rPr lang="ru-RU" dirty="0" smtClean="0"/>
              <a:t>географическая</a:t>
            </a:r>
            <a:r>
              <a:rPr lang="en-US" dirty="0" smtClean="0"/>
              <a:t> </a:t>
            </a:r>
            <a:r>
              <a:rPr lang="ru-RU" dirty="0" smtClean="0"/>
              <a:t>широта, </a:t>
            </a:r>
            <a:r>
              <a:rPr lang="en-US" b="1" dirty="0" smtClean="0"/>
              <a:t>L</a:t>
            </a:r>
            <a:r>
              <a:rPr lang="ru-RU" dirty="0" smtClean="0"/>
              <a:t> </a:t>
            </a:r>
            <a:r>
              <a:rPr lang="en-US" dirty="0" smtClean="0"/>
              <a:t>–</a:t>
            </a:r>
            <a:r>
              <a:rPr lang="ru-RU" dirty="0" smtClean="0"/>
              <a:t>долгота)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9799" y="349866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Декартовы координаты вектора </a:t>
            </a:r>
            <a:r>
              <a:rPr lang="en-US" b="1" dirty="0" smtClean="0"/>
              <a:t>M</a:t>
            </a:r>
            <a:r>
              <a:rPr lang="ru-RU" dirty="0" smtClean="0"/>
              <a:t>: </a:t>
            </a:r>
            <a:r>
              <a:rPr lang="en-US" b="1" dirty="0" err="1" smtClean="0"/>
              <a:t>M</a:t>
            </a:r>
            <a:r>
              <a:rPr lang="en-US" b="1" baseline="-25000" dirty="0" err="1" smtClean="0"/>
              <a:t>x</a:t>
            </a:r>
            <a:r>
              <a:rPr lang="en-US" dirty="0" smtClean="0"/>
              <a:t>, </a:t>
            </a:r>
            <a:r>
              <a:rPr lang="en-US" b="1" dirty="0" smtClean="0"/>
              <a:t>M</a:t>
            </a:r>
            <a:r>
              <a:rPr lang="en-US" b="1" baseline="-25000" dirty="0" smtClean="0"/>
              <a:t>y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b="1" dirty="0" err="1" smtClean="0"/>
              <a:t>M</a:t>
            </a:r>
            <a:r>
              <a:rPr lang="en-US" b="1" baseline="-25000" dirty="0" err="1" smtClean="0"/>
              <a:t>z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8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0/07/Sphere_and_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903503" cy="684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6480656"/>
            <a:ext cx="7000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длина вектора равна 1, то говорят про единичную сферу.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65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ibalych.ru/wp-content/uploads/2013/09/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" y="-99392"/>
            <a:ext cx="9136520" cy="607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5048" y="606278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/>
              <a:t>Если ёжик – это единичная сфера, а карандаши векторы, то дырки в ежике – это проекции векторов на единичную сферу.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12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6712" y="0"/>
            <a:ext cx="8648272" cy="50851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501580"/>
            <a:ext cx="4521721" cy="4284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8064" y="692696"/>
            <a:ext cx="3995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практике при анализе направлений векторов удобно пользоваться </a:t>
            </a:r>
            <a:r>
              <a:rPr lang="ru-RU" dirty="0" err="1" smtClean="0"/>
              <a:t>стеропроекциями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3266" y="5596830"/>
            <a:ext cx="3763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Стереопроекция</a:t>
            </a:r>
            <a:r>
              <a:rPr lang="ru-RU" dirty="0" smtClean="0"/>
              <a:t> (</a:t>
            </a:r>
            <a:r>
              <a:rPr lang="ru-RU" dirty="0" err="1" smtClean="0"/>
              <a:t>стереограмма</a:t>
            </a:r>
            <a:r>
              <a:rPr lang="ru-RU" dirty="0" smtClean="0"/>
              <a:t>) </a:t>
            </a:r>
          </a:p>
          <a:p>
            <a:pPr algn="ctr"/>
            <a:r>
              <a:rPr lang="ru-RU" dirty="0" smtClean="0"/>
              <a:t>может быть полярной.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6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4127566" cy="3744416"/>
          </a:xfrm>
          <a:prstGeom prst="rect">
            <a:avLst/>
          </a:prstGeom>
        </p:spPr>
      </p:pic>
      <p:pic>
        <p:nvPicPr>
          <p:cNvPr id="1026" name="Picture 2" descr="http://900igr.net/up/datai/171553/0039-030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217" y="2492896"/>
            <a:ext cx="3816423" cy="382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5013176"/>
            <a:ext cx="3763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Стереопроекция</a:t>
            </a:r>
            <a:r>
              <a:rPr lang="ru-RU" dirty="0" smtClean="0"/>
              <a:t> (</a:t>
            </a:r>
            <a:r>
              <a:rPr lang="ru-RU" dirty="0" err="1" smtClean="0"/>
              <a:t>стереограмма</a:t>
            </a:r>
            <a:r>
              <a:rPr lang="ru-RU" dirty="0" smtClean="0"/>
              <a:t>) </a:t>
            </a:r>
          </a:p>
          <a:p>
            <a:pPr algn="ctr"/>
            <a:r>
              <a:rPr lang="ru-RU" dirty="0" smtClean="0"/>
              <a:t>может быть экваториальной.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7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500" b="1" dirty="0">
                <a:solidFill>
                  <a:srgbClr val="002060"/>
                </a:solidFill>
              </a:rPr>
              <a:t>Треугольная диаграмма</a:t>
            </a:r>
            <a:endParaRPr lang="ru-RU" sz="45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Роза-диаграмма </a:t>
            </a:r>
            <a:r>
              <a:rPr lang="ru-RU" dirty="0" smtClean="0"/>
              <a:t>элементов залегания слоев по двум разным районам.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899592" y="705322"/>
            <a:ext cx="6824718" cy="6252070"/>
            <a:chOff x="899592" y="705322"/>
            <a:chExt cx="6824718" cy="6252070"/>
          </a:xfrm>
        </p:grpSpPr>
        <p:pic>
          <p:nvPicPr>
            <p:cNvPr id="2050" name="Picture 2" descr="http://geol-dh.ru/gdh_dip_diagr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9" b="3553"/>
            <a:stretch/>
          </p:blipFill>
          <p:spPr bwMode="auto">
            <a:xfrm>
              <a:off x="1619672" y="705322"/>
              <a:ext cx="6104638" cy="6120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899592" y="5517232"/>
              <a:ext cx="1512168" cy="1440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807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СлайдПалеомаг-5.jpg"/>
          <p:cNvPicPr>
            <a:picLocks noChangeAspect="1"/>
          </p:cNvPicPr>
          <p:nvPr/>
        </p:nvPicPr>
        <p:blipFill rotWithShape="1">
          <a:blip r:embed="rId2"/>
          <a:srcRect t="13866"/>
          <a:stretch/>
        </p:blipFill>
        <p:spPr bwMode="auto">
          <a:xfrm>
            <a:off x="0" y="1162050"/>
            <a:ext cx="914400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8147" y="260648"/>
            <a:ext cx="8947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Палеомагнитные векторы на полярных </a:t>
            </a:r>
            <a:r>
              <a:rPr lang="ru-RU" dirty="0" err="1" smtClean="0">
                <a:solidFill>
                  <a:srgbClr val="002060"/>
                </a:solidFill>
              </a:rPr>
              <a:t>стереограммах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(черные кружки – проекции на нижнюю полусферы, белые кружки – на верхнюю).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8" y="1268760"/>
            <a:ext cx="8030864" cy="4320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476672"/>
            <a:ext cx="592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Эллипсоид анизотропии магнитной восприимчивости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7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00" b="47436"/>
          <a:stretch/>
        </p:blipFill>
        <p:spPr>
          <a:xfrm>
            <a:off x="1142999" y="-171400"/>
            <a:ext cx="7092361" cy="674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08" y="6186406"/>
            <a:ext cx="9297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Проекции осей эллипсоида магнитной восприимчивости на полярной </a:t>
            </a:r>
            <a:r>
              <a:rPr lang="ru-RU" dirty="0" err="1" smtClean="0">
                <a:solidFill>
                  <a:srgbClr val="002060"/>
                </a:solidFill>
              </a:rPr>
              <a:t>стереограмме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en-US" dirty="0" smtClean="0">
                <a:solidFill>
                  <a:srgbClr val="002060"/>
                </a:solidFill>
              </a:rPr>
              <a:t>K1, K2 </a:t>
            </a:r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en-US" dirty="0" smtClean="0">
                <a:solidFill>
                  <a:srgbClr val="002060"/>
                </a:solidFill>
              </a:rPr>
              <a:t>K3) – </a:t>
            </a:r>
            <a:r>
              <a:rPr lang="ru-RU" dirty="0" smtClean="0">
                <a:solidFill>
                  <a:srgbClr val="002060"/>
                </a:solidFill>
              </a:rPr>
              <a:t>длинные, средние и короткие оси, соответственно.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Кумулятивный график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923928" y="1044316"/>
          <a:ext cx="1219200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63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66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179512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4548300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155679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Слева – обычный график, построенный по левому столбцу показателей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1141294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Справа – кумулятивный график, построенный по правому столбцу, в котором к каждому предыдущему значению параметра прибавлено последующее.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0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is.konflib.ru/images1/6041/6041-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0" b="32850"/>
          <a:stretch/>
        </p:blipFill>
        <p:spPr bwMode="auto">
          <a:xfrm>
            <a:off x="539552" y="260648"/>
            <a:ext cx="7973144" cy="495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51723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/>
              <a:t>Кумулятивные кривые полезно использовать при анализе временных процессов. Например, при анализе полярного режима магнитного поля Земли в геологической истории. Значения (в млн лет) на вертикальной оси графика получаются путем алгебраического суммирования млн лет, соответствующих нормальной геомагнитный полярности (берутся со знаком «плюс») и обратной геомагнитной полярности (берутся </a:t>
            </a:r>
            <a:r>
              <a:rPr lang="ru-RU" sz="1600" smtClean="0"/>
              <a:t>со знаком «минус»).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633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30" y="44624"/>
            <a:ext cx="9109770" cy="2376264"/>
          </a:xfrm>
        </p:spPr>
        <p:txBody>
          <a:bodyPr/>
          <a:lstStyle/>
          <a:p>
            <a:pPr algn="l"/>
            <a:r>
              <a:rPr lang="ru-RU" sz="2400" b="1" u="sng" dirty="0">
                <a:solidFill>
                  <a:schemeClr val="tx1"/>
                </a:solidFill>
              </a:rPr>
              <a:t>Треугольная </a:t>
            </a:r>
            <a:r>
              <a:rPr lang="ru-RU" sz="2400" b="1" u="sng" dirty="0" smtClean="0">
                <a:solidFill>
                  <a:schemeClr val="tx1"/>
                </a:solidFill>
              </a:rPr>
              <a:t>диаграмма </a:t>
            </a:r>
            <a:r>
              <a:rPr lang="ru-RU" sz="2100" dirty="0" smtClean="0">
                <a:solidFill>
                  <a:schemeClr val="tx1"/>
                </a:solidFill>
              </a:rPr>
              <a:t>применяется </a:t>
            </a:r>
            <a:r>
              <a:rPr lang="ru-RU" sz="2100" dirty="0">
                <a:solidFill>
                  <a:schemeClr val="tx1"/>
                </a:solidFill>
              </a:rPr>
              <a:t>для одновременного изображения трех величин, изображающих элементы или составные части целого. </a:t>
            </a:r>
            <a:endParaRPr lang="ru-RU" sz="21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Треугольная </a:t>
            </a:r>
            <a:r>
              <a:rPr lang="ru-RU" sz="1800" dirty="0">
                <a:solidFill>
                  <a:schemeClr val="tx1"/>
                </a:solidFill>
              </a:rPr>
              <a:t>диаграмма представляет собой равносторонний треугольник, каждая сторона которого является равномерной масштабной шкалой от 0 до 100. Внутри строится координатная сетка, соответствующая линиям, проводимым параллельно сторонам треугольника. Перпендикуляры из любой точки координатной сетки представляют доли трех компонентов, соответствует в сумме 100</a:t>
            </a:r>
            <a:r>
              <a:rPr lang="ru-RU" sz="1800" dirty="0" smtClean="0">
                <a:solidFill>
                  <a:schemeClr val="tx1"/>
                </a:solidFill>
              </a:rPr>
              <a:t>%. 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22833"/>
              </p:ext>
            </p:extLst>
          </p:nvPr>
        </p:nvGraphicFramePr>
        <p:xfrm>
          <a:off x="107504" y="2330202"/>
          <a:ext cx="4757193" cy="3826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9592" y="6381328"/>
            <a:ext cx="7602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Точка на графике соответствует </a:t>
            </a:r>
            <a:r>
              <a:rPr lang="ru-RU" dirty="0" smtClean="0"/>
              <a:t>50</a:t>
            </a:r>
            <a:r>
              <a:rPr lang="ru-RU" dirty="0"/>
              <a:t>% (по 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dirty="0"/>
              <a:t>), </a:t>
            </a:r>
            <a:r>
              <a:rPr lang="ru-RU" dirty="0" smtClean="0"/>
              <a:t>20</a:t>
            </a:r>
            <a:r>
              <a:rPr lang="ru-RU" dirty="0"/>
              <a:t>% (по </a:t>
            </a:r>
            <a:r>
              <a:rPr lang="ru-RU" b="1" dirty="0">
                <a:solidFill>
                  <a:srgbClr val="002060"/>
                </a:solidFill>
              </a:rPr>
              <a:t>В</a:t>
            </a:r>
            <a:r>
              <a:rPr lang="ru-RU" dirty="0"/>
              <a:t>) и </a:t>
            </a:r>
            <a:r>
              <a:rPr lang="ru-RU" dirty="0" smtClean="0"/>
              <a:t>30</a:t>
            </a:r>
            <a:r>
              <a:rPr lang="ru-RU" dirty="0"/>
              <a:t>% (по </a:t>
            </a:r>
            <a:r>
              <a:rPr lang="ru-RU" b="1" dirty="0">
                <a:solidFill>
                  <a:srgbClr val="00B050"/>
                </a:solidFill>
              </a:rPr>
              <a:t>С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1026" name="Picture 2" descr="http://ok-t.ru/studopedia/baza15/273466921062.files/image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37395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74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ologylib.ru/books/item/f00/s00/z0000018/pic/000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4286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36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3076" name="Picture 2" descr="http://www.oborudka.ru/public/uploads/4z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428625"/>
            <a:ext cx="10733088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Picture 2" descr="http://vkjournal.ru/vk/html/384/384719/bdd1f7bffb7b83e7fb3d15c9c93_html_m46bb8f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4938"/>
            <a:ext cx="8850313" cy="672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Picture 2" descr="http://www.evgengusev.narod.ru/slo/moro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44463"/>
            <a:ext cx="9110662" cy="657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84168" y="184482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I - высокопродуктивный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коллектор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 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-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низкопродуктивный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коллектор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 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III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- непродуктивный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коллектор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 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IV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-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неколлектор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нефтенасыщенный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 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-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неколлектор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водонасыщенный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флюидоупор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2050" name="Picture 2" descr="http://www.geolib.ru/OilGasGeo/1987/01/Stat/stat05_image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56769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44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80728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500" b="1" u="sng" dirty="0" smtClean="0">
                <a:solidFill>
                  <a:srgbClr val="002060"/>
                </a:solidFill>
              </a:rPr>
              <a:t>Анализ направлений.</a:t>
            </a:r>
          </a:p>
          <a:p>
            <a:pPr algn="ctr">
              <a:lnSpc>
                <a:spcPct val="150000"/>
              </a:lnSpc>
            </a:pPr>
            <a:endParaRPr lang="ru-RU" sz="45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4500" b="1" dirty="0" smtClean="0">
                <a:solidFill>
                  <a:srgbClr val="002060"/>
                </a:solidFill>
              </a:rPr>
              <a:t>Графическое представление векторных данных.</a:t>
            </a:r>
            <a:endParaRPr lang="ru-RU" sz="4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465</Words>
  <Application>Microsoft Office PowerPoint</Application>
  <PresentationFormat>Экран (4:3)</PresentationFormat>
  <Paragraphs>71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Треугольная 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Кумулятивный график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1</cp:lastModifiedBy>
  <cp:revision>40</cp:revision>
  <dcterms:created xsi:type="dcterms:W3CDTF">2015-04-13T03:05:57Z</dcterms:created>
  <dcterms:modified xsi:type="dcterms:W3CDTF">2020-05-11T05:32:26Z</dcterms:modified>
</cp:coreProperties>
</file>