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67" r:id="rId2"/>
    <p:sldId id="268" r:id="rId3"/>
    <p:sldId id="309" r:id="rId4"/>
    <p:sldId id="307" r:id="rId5"/>
    <p:sldId id="269" r:id="rId6"/>
    <p:sldId id="271" r:id="rId7"/>
    <p:sldId id="270" r:id="rId8"/>
    <p:sldId id="291" r:id="rId9"/>
    <p:sldId id="292" r:id="rId10"/>
    <p:sldId id="305" r:id="rId11"/>
    <p:sldId id="308" r:id="rId12"/>
    <p:sldId id="273" r:id="rId13"/>
    <p:sldId id="274" r:id="rId14"/>
    <p:sldId id="276" r:id="rId15"/>
    <p:sldId id="278" r:id="rId16"/>
    <p:sldId id="295" r:id="rId17"/>
    <p:sldId id="281" r:id="rId18"/>
    <p:sldId id="299" r:id="rId19"/>
    <p:sldId id="279" r:id="rId20"/>
    <p:sldId id="301" r:id="rId21"/>
    <p:sldId id="300" r:id="rId22"/>
    <p:sldId id="284" r:id="rId23"/>
    <p:sldId id="293" r:id="rId24"/>
    <p:sldId id="294" r:id="rId25"/>
    <p:sldId id="285" r:id="rId26"/>
    <p:sldId id="287" r:id="rId27"/>
    <p:sldId id="302" r:id="rId28"/>
    <p:sldId id="304" r:id="rId29"/>
    <p:sldId id="288" r:id="rId30"/>
    <p:sldId id="283" r:id="rId31"/>
    <p:sldId id="282" r:id="rId32"/>
    <p:sldId id="296" r:id="rId33"/>
    <p:sldId id="297" r:id="rId34"/>
    <p:sldId id="311" r:id="rId35"/>
    <p:sldId id="298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-14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YandexDisk\&#1047;&#1040;&#1053;&#1071;&#1058;&#1048;&#1071;\&#1057;&#1058;&#1040;&#1058;&#1048;&#1057;&#1058;&#1048;&#1063;%20&#1052;&#1045;&#1058;&#1054;&#1044;&#1067;\&#1062;&#1080;&#1082;&#1083;&#1080;&#1095;&#1085;&#1086;&#1089;&#1090;&#1100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YandexDisk\&#1047;&#1040;&#1053;&#1071;&#1058;&#1048;&#1071;\&#1057;&#1058;&#1040;&#1058;&#1048;&#1057;&#1058;&#1048;&#1063;%20&#1052;&#1045;&#1058;&#1054;&#1044;&#1067;\&#1062;&#1080;&#1082;&#1083;&#1080;&#1095;&#1085;&#1086;&#1089;&#1090;&#1100;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YandexDisk\&#1047;&#1040;&#1053;&#1071;&#1058;&#1048;&#1071;\&#1057;&#1058;&#1040;&#1058;&#1048;&#1057;&#1058;&#1048;&#1063;%20&#1052;&#1045;&#1058;&#1054;&#1044;&#1067;\&#1062;&#1080;&#1082;&#1083;&#1080;&#1095;&#1085;&#1086;&#1089;&#1090;&#1100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YandexDisk\&#1047;&#1040;&#1053;&#1071;&#1058;&#1048;&#1071;\&#1057;&#1058;&#1040;&#1058;&#1048;&#1057;&#1058;&#1048;&#1063;%20&#1052;&#1045;&#1058;&#1054;&#1044;&#1067;\&#1062;&#1080;&#1082;&#1083;&#1080;&#1095;&#1085;&#1086;&#1089;&#1090;&#110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D:\YandexDisk\SECTIONS\&#1050;&#1088;&#1099;&#1084;\2015_&#1040;&#1083;&#1077;&#1082;&#1089;&#1077;&#1077;&#1074;&#1082;&#1072;\&#1040;&#1083;&#1077;&#1082;&#1089;&#1077;&#1077;&#1074;&#1082;&#1072;-&#1089;&#1082;&#1072;&#1083;&#1103;&#1088;&#1080;&#1082;&#1072;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YandexDisk\&#1047;&#1040;&#1053;&#1071;&#1058;&#1048;&#1071;\&#1057;&#1058;&#1040;&#1058;&#1048;&#1057;&#1058;&#1048;&#1063;%20&#1052;&#1045;&#1058;&#1054;&#1044;&#1067;\&#1062;&#1080;&#1082;&#1083;&#1080;&#1095;&#1085;&#1086;&#1089;&#1090;&#1100;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YandexDisk\&#1047;&#1040;&#1053;&#1071;&#1058;&#1048;&#1071;\&#1057;&#1058;&#1040;&#1058;&#1048;&#1057;&#1058;&#1048;&#1063;%20&#1052;&#1045;&#1058;&#1054;&#1044;&#1067;\&#1062;&#1080;&#1082;&#1083;&#1080;&#1095;&#1085;&#1086;&#1089;&#1090;&#1100;.xlsx" TargetMode="Externa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D:\YandexDisk\&#1047;&#1040;&#1053;&#1071;&#1058;&#1048;&#1071;\&#1057;&#1058;&#1040;&#1058;&#1048;&#1057;&#1058;&#1048;&#1063;%20&#1052;&#1045;&#1058;&#1054;&#1044;&#1067;\&#1062;&#1080;&#1082;&#1083;&#1080;&#1095;&#1085;&#1086;&#1089;&#1090;&#1100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0582390436489556E-2"/>
          <c:y val="4.0281244804221641E-2"/>
          <c:w val="0.94401144709852447"/>
          <c:h val="0.65095682311756398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chemeClr val="tx2"/>
              </a:solidFill>
            </a:ln>
          </c:spPr>
          <c:marker>
            <c:symbol val="circle"/>
            <c:size val="7"/>
            <c:spPr>
              <a:solidFill>
                <a:schemeClr val="tx2"/>
              </a:solidFill>
            </c:spPr>
          </c:marker>
          <c:val>
            <c:numRef>
              <c:f>Лист1!$J$1:$J$43</c:f>
              <c:numCache>
                <c:formatCode>General</c:formatCode>
                <c:ptCount val="43"/>
                <c:pt idx="0">
                  <c:v>-12.957000000000003</c:v>
                </c:pt>
                <c:pt idx="1">
                  <c:v>-4.7540000000000004</c:v>
                </c:pt>
                <c:pt idx="2">
                  <c:v>3.4489999999999981</c:v>
                </c:pt>
                <c:pt idx="3">
                  <c:v>11.652000000000003</c:v>
                </c:pt>
                <c:pt idx="4">
                  <c:v>19.855</c:v>
                </c:pt>
                <c:pt idx="5">
                  <c:v>8.0580000000000016</c:v>
                </c:pt>
                <c:pt idx="6">
                  <c:v>-3.7389999999999972</c:v>
                </c:pt>
                <c:pt idx="7">
                  <c:v>-15.536000000000001</c:v>
                </c:pt>
                <c:pt idx="8">
                  <c:v>-7.3329999999999975</c:v>
                </c:pt>
                <c:pt idx="9">
                  <c:v>0.87000000000000466</c:v>
                </c:pt>
                <c:pt idx="10">
                  <c:v>9.0730000000000004</c:v>
                </c:pt>
                <c:pt idx="11">
                  <c:v>17.275999999999993</c:v>
                </c:pt>
                <c:pt idx="12">
                  <c:v>-4.5210000000000008</c:v>
                </c:pt>
                <c:pt idx="13">
                  <c:v>-16.317999999999998</c:v>
                </c:pt>
                <c:pt idx="14">
                  <c:v>-8.1149999999999967</c:v>
                </c:pt>
                <c:pt idx="15">
                  <c:v>8.800000000000098E-2</c:v>
                </c:pt>
                <c:pt idx="16">
                  <c:v>8.2909999999999968</c:v>
                </c:pt>
                <c:pt idx="17">
                  <c:v>16.494</c:v>
                </c:pt>
                <c:pt idx="18">
                  <c:v>4.6970000000000018</c:v>
                </c:pt>
                <c:pt idx="19">
                  <c:v>-7.0999999999999943</c:v>
                </c:pt>
                <c:pt idx="20">
                  <c:v>-18.897000000000009</c:v>
                </c:pt>
                <c:pt idx="21">
                  <c:v>-10.694000000000003</c:v>
                </c:pt>
                <c:pt idx="22">
                  <c:v>-2.4909999999999997</c:v>
                </c:pt>
                <c:pt idx="23">
                  <c:v>5.7120000000000024</c:v>
                </c:pt>
                <c:pt idx="24">
                  <c:v>13.915000000000006</c:v>
                </c:pt>
                <c:pt idx="25">
                  <c:v>22.117999999999995</c:v>
                </c:pt>
                <c:pt idx="26">
                  <c:v>10.321000000000002</c:v>
                </c:pt>
                <c:pt idx="27">
                  <c:v>-1.4759999999999986</c:v>
                </c:pt>
                <c:pt idx="28">
                  <c:v>-13.272999999999998</c:v>
                </c:pt>
                <c:pt idx="29">
                  <c:v>-25.06999999999999</c:v>
                </c:pt>
                <c:pt idx="30">
                  <c:v>-16.867000000000004</c:v>
                </c:pt>
                <c:pt idx="31">
                  <c:v>-8.6640000000000015</c:v>
                </c:pt>
                <c:pt idx="32">
                  <c:v>-0.46099999999999858</c:v>
                </c:pt>
                <c:pt idx="33">
                  <c:v>7.7420000000000044</c:v>
                </c:pt>
                <c:pt idx="34">
                  <c:v>15.945000000000007</c:v>
                </c:pt>
                <c:pt idx="35">
                  <c:v>4.1480000000000095</c:v>
                </c:pt>
                <c:pt idx="36">
                  <c:v>-7.6490000000000009</c:v>
                </c:pt>
                <c:pt idx="37">
                  <c:v>-19.445999999999991</c:v>
                </c:pt>
                <c:pt idx="38">
                  <c:v>-11.242999999999997</c:v>
                </c:pt>
                <c:pt idx="39">
                  <c:v>-3.039999999999992</c:v>
                </c:pt>
                <c:pt idx="40">
                  <c:v>5.16300000000001</c:v>
                </c:pt>
                <c:pt idx="41">
                  <c:v>13.366000000000001</c:v>
                </c:pt>
                <c:pt idx="42">
                  <c:v>21.569000000000003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857600"/>
        <c:axId val="86983040"/>
      </c:lineChart>
      <c:catAx>
        <c:axId val="86857600"/>
        <c:scaling>
          <c:orientation val="minMax"/>
        </c:scaling>
        <c:delete val="1"/>
        <c:axPos val="b"/>
        <c:majorTickMark val="out"/>
        <c:minorTickMark val="none"/>
        <c:tickLblPos val="nextTo"/>
        <c:crossAx val="86983040"/>
        <c:crosses val="autoZero"/>
        <c:auto val="1"/>
        <c:lblAlgn val="ctr"/>
        <c:lblOffset val="100"/>
        <c:noMultiLvlLbl val="0"/>
      </c:catAx>
      <c:valAx>
        <c:axId val="8698304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86857600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chemeClr val="tx2"/>
              </a:solidFill>
            </a:ln>
          </c:spPr>
          <c:marker>
            <c:symbol val="circle"/>
            <c:size val="7"/>
            <c:spPr>
              <a:solidFill>
                <a:schemeClr val="tx2"/>
              </a:solidFill>
            </c:spPr>
          </c:marker>
          <c:val>
            <c:numRef>
              <c:f>Лист1!$J$1:$J$43</c:f>
              <c:numCache>
                <c:formatCode>General</c:formatCode>
                <c:ptCount val="43"/>
                <c:pt idx="0">
                  <c:v>-12.957000000000003</c:v>
                </c:pt>
                <c:pt idx="1">
                  <c:v>-4.7540000000000004</c:v>
                </c:pt>
                <c:pt idx="2">
                  <c:v>3.4489999999999981</c:v>
                </c:pt>
                <c:pt idx="3">
                  <c:v>11.652000000000003</c:v>
                </c:pt>
                <c:pt idx="4">
                  <c:v>19.855</c:v>
                </c:pt>
                <c:pt idx="5">
                  <c:v>8.0580000000000016</c:v>
                </c:pt>
                <c:pt idx="6">
                  <c:v>-3.7389999999999972</c:v>
                </c:pt>
                <c:pt idx="7">
                  <c:v>-15.536000000000001</c:v>
                </c:pt>
                <c:pt idx="8">
                  <c:v>-7.3329999999999975</c:v>
                </c:pt>
                <c:pt idx="9">
                  <c:v>0.87000000000000466</c:v>
                </c:pt>
                <c:pt idx="10">
                  <c:v>9.0730000000000004</c:v>
                </c:pt>
                <c:pt idx="11">
                  <c:v>17.275999999999993</c:v>
                </c:pt>
                <c:pt idx="12">
                  <c:v>-4.5210000000000008</c:v>
                </c:pt>
                <c:pt idx="13">
                  <c:v>-16.317999999999998</c:v>
                </c:pt>
                <c:pt idx="14">
                  <c:v>-8.1149999999999967</c:v>
                </c:pt>
                <c:pt idx="15">
                  <c:v>8.800000000000098E-2</c:v>
                </c:pt>
                <c:pt idx="16">
                  <c:v>8.2909999999999968</c:v>
                </c:pt>
                <c:pt idx="17">
                  <c:v>16.494</c:v>
                </c:pt>
                <c:pt idx="18">
                  <c:v>4.6970000000000018</c:v>
                </c:pt>
                <c:pt idx="19">
                  <c:v>-7.0999999999999943</c:v>
                </c:pt>
                <c:pt idx="20">
                  <c:v>-18.897000000000009</c:v>
                </c:pt>
                <c:pt idx="21">
                  <c:v>-10.694000000000003</c:v>
                </c:pt>
                <c:pt idx="22">
                  <c:v>-2.4909999999999997</c:v>
                </c:pt>
                <c:pt idx="23">
                  <c:v>5.7120000000000024</c:v>
                </c:pt>
                <c:pt idx="24">
                  <c:v>13.915000000000006</c:v>
                </c:pt>
                <c:pt idx="25">
                  <c:v>22.117999999999995</c:v>
                </c:pt>
                <c:pt idx="26">
                  <c:v>10.321000000000002</c:v>
                </c:pt>
                <c:pt idx="27">
                  <c:v>-1.4759999999999986</c:v>
                </c:pt>
                <c:pt idx="28">
                  <c:v>-13.272999999999998</c:v>
                </c:pt>
                <c:pt idx="29">
                  <c:v>-25.06999999999999</c:v>
                </c:pt>
                <c:pt idx="30">
                  <c:v>-16.867000000000004</c:v>
                </c:pt>
                <c:pt idx="31">
                  <c:v>-8.6640000000000015</c:v>
                </c:pt>
                <c:pt idx="32">
                  <c:v>-0.46099999999999858</c:v>
                </c:pt>
                <c:pt idx="33">
                  <c:v>7.7420000000000044</c:v>
                </c:pt>
                <c:pt idx="34">
                  <c:v>15.945000000000007</c:v>
                </c:pt>
                <c:pt idx="35">
                  <c:v>4.1480000000000095</c:v>
                </c:pt>
                <c:pt idx="36">
                  <c:v>-7.6490000000000009</c:v>
                </c:pt>
                <c:pt idx="37">
                  <c:v>-19.445999999999991</c:v>
                </c:pt>
                <c:pt idx="38">
                  <c:v>-11.242999999999997</c:v>
                </c:pt>
                <c:pt idx="39">
                  <c:v>-3.039999999999992</c:v>
                </c:pt>
                <c:pt idx="40">
                  <c:v>5.16300000000001</c:v>
                </c:pt>
                <c:pt idx="41">
                  <c:v>13.366000000000001</c:v>
                </c:pt>
                <c:pt idx="42">
                  <c:v>21.569000000000003</c:v>
                </c:pt>
              </c:numCache>
            </c:numRef>
          </c:val>
          <c:smooth val="0"/>
        </c:ser>
        <c:ser>
          <c:idx val="1"/>
          <c:order val="1"/>
          <c:spPr>
            <a:ln w="22225"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rgbClr val="FF0000"/>
              </a:solidFill>
            </c:spPr>
          </c:marker>
          <c:val>
            <c:numRef>
              <c:f>Лист1!$K$1:$K$43</c:f>
              <c:numCache>
                <c:formatCode>General</c:formatCode>
                <c:ptCount val="43"/>
                <c:pt idx="1">
                  <c:v>-12.957000000000003</c:v>
                </c:pt>
                <c:pt idx="2">
                  <c:v>-4.7540000000000004</c:v>
                </c:pt>
                <c:pt idx="3">
                  <c:v>3.4489999999999981</c:v>
                </c:pt>
                <c:pt idx="4">
                  <c:v>11.652000000000003</c:v>
                </c:pt>
                <c:pt idx="5">
                  <c:v>19.855</c:v>
                </c:pt>
                <c:pt idx="6">
                  <c:v>8.0580000000000016</c:v>
                </c:pt>
                <c:pt idx="7">
                  <c:v>-3.7389999999999972</c:v>
                </c:pt>
                <c:pt idx="8">
                  <c:v>-15.536000000000001</c:v>
                </c:pt>
                <c:pt idx="9">
                  <c:v>-7.3329999999999975</c:v>
                </c:pt>
                <c:pt idx="10">
                  <c:v>0.87000000000000466</c:v>
                </c:pt>
                <c:pt idx="11">
                  <c:v>9.0730000000000004</c:v>
                </c:pt>
                <c:pt idx="12">
                  <c:v>17.275999999999993</c:v>
                </c:pt>
                <c:pt idx="13">
                  <c:v>-4.5210000000000008</c:v>
                </c:pt>
                <c:pt idx="14">
                  <c:v>-16.317999999999998</c:v>
                </c:pt>
                <c:pt idx="15">
                  <c:v>-8.1149999999999967</c:v>
                </c:pt>
                <c:pt idx="16">
                  <c:v>8.800000000000098E-2</c:v>
                </c:pt>
                <c:pt idx="17">
                  <c:v>8.2909999999999968</c:v>
                </c:pt>
                <c:pt idx="18">
                  <c:v>16.494</c:v>
                </c:pt>
                <c:pt idx="19">
                  <c:v>4.6970000000000018</c:v>
                </c:pt>
                <c:pt idx="20">
                  <c:v>-7.0999999999999943</c:v>
                </c:pt>
                <c:pt idx="21">
                  <c:v>-18.897000000000009</c:v>
                </c:pt>
                <c:pt idx="22">
                  <c:v>-10.694000000000003</c:v>
                </c:pt>
                <c:pt idx="23">
                  <c:v>-2.4909999999999997</c:v>
                </c:pt>
                <c:pt idx="24">
                  <c:v>5.7120000000000024</c:v>
                </c:pt>
                <c:pt idx="25">
                  <c:v>13.915000000000006</c:v>
                </c:pt>
                <c:pt idx="26">
                  <c:v>22.117999999999995</c:v>
                </c:pt>
                <c:pt idx="27">
                  <c:v>10.321000000000002</c:v>
                </c:pt>
                <c:pt idx="28">
                  <c:v>-1.4759999999999986</c:v>
                </c:pt>
                <c:pt idx="29">
                  <c:v>-13.272999999999998</c:v>
                </c:pt>
                <c:pt idx="30">
                  <c:v>-25.06999999999999</c:v>
                </c:pt>
                <c:pt idx="31">
                  <c:v>-16.867000000000004</c:v>
                </c:pt>
                <c:pt idx="32">
                  <c:v>-8.6640000000000015</c:v>
                </c:pt>
                <c:pt idx="33">
                  <c:v>-0.46099999999999858</c:v>
                </c:pt>
                <c:pt idx="34">
                  <c:v>7.7420000000000044</c:v>
                </c:pt>
                <c:pt idx="35">
                  <c:v>15.945000000000007</c:v>
                </c:pt>
                <c:pt idx="36">
                  <c:v>4.1480000000000095</c:v>
                </c:pt>
                <c:pt idx="37">
                  <c:v>-7.6490000000000009</c:v>
                </c:pt>
                <c:pt idx="38">
                  <c:v>-19.445999999999991</c:v>
                </c:pt>
                <c:pt idx="39">
                  <c:v>-11.242999999999997</c:v>
                </c:pt>
                <c:pt idx="40">
                  <c:v>-3.039999999999992</c:v>
                </c:pt>
                <c:pt idx="41">
                  <c:v>5.16300000000001</c:v>
                </c:pt>
                <c:pt idx="42">
                  <c:v>13.366000000000001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173120"/>
        <c:axId val="99175424"/>
      </c:lineChart>
      <c:catAx>
        <c:axId val="9917312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99175424"/>
        <c:crosses val="autoZero"/>
        <c:auto val="1"/>
        <c:lblAlgn val="ctr"/>
        <c:lblOffset val="100"/>
        <c:noMultiLvlLbl val="0"/>
      </c:catAx>
      <c:valAx>
        <c:axId val="991754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99173120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099518810148803E-2"/>
          <c:y val="5.6030183727034118E-2"/>
          <c:w val="0.8860253718285217"/>
          <c:h val="0.8971988918051913"/>
        </c:manualLayout>
      </c:layout>
      <c:lineChart>
        <c:grouping val="standard"/>
        <c:varyColors val="0"/>
        <c:ser>
          <c:idx val="0"/>
          <c:order val="0"/>
          <c:spPr>
            <a:ln>
              <a:solidFill>
                <a:schemeClr val="tx2"/>
              </a:solidFill>
            </a:ln>
          </c:spPr>
          <c:marker>
            <c:symbol val="circle"/>
            <c:size val="7"/>
            <c:spPr>
              <a:solidFill>
                <a:schemeClr val="tx2"/>
              </a:solidFill>
            </c:spPr>
          </c:marker>
          <c:val>
            <c:numRef>
              <c:f>Лист1!$J$1:$J$43</c:f>
              <c:numCache>
                <c:formatCode>General</c:formatCode>
                <c:ptCount val="43"/>
                <c:pt idx="0">
                  <c:v>-12.957000000000003</c:v>
                </c:pt>
                <c:pt idx="1">
                  <c:v>-4.7540000000000004</c:v>
                </c:pt>
                <c:pt idx="2">
                  <c:v>3.4489999999999981</c:v>
                </c:pt>
                <c:pt idx="3">
                  <c:v>11.652000000000003</c:v>
                </c:pt>
                <c:pt idx="4">
                  <c:v>19.855</c:v>
                </c:pt>
                <c:pt idx="5">
                  <c:v>8.0580000000000016</c:v>
                </c:pt>
                <c:pt idx="6">
                  <c:v>-3.7389999999999972</c:v>
                </c:pt>
                <c:pt idx="7">
                  <c:v>-15.536000000000001</c:v>
                </c:pt>
                <c:pt idx="8">
                  <c:v>-7.3329999999999975</c:v>
                </c:pt>
                <c:pt idx="9">
                  <c:v>0.87000000000000466</c:v>
                </c:pt>
                <c:pt idx="10">
                  <c:v>9.0730000000000004</c:v>
                </c:pt>
                <c:pt idx="11">
                  <c:v>17.275999999999993</c:v>
                </c:pt>
                <c:pt idx="12">
                  <c:v>-4.5210000000000008</c:v>
                </c:pt>
                <c:pt idx="13">
                  <c:v>-16.317999999999998</c:v>
                </c:pt>
                <c:pt idx="14">
                  <c:v>-8.1149999999999967</c:v>
                </c:pt>
                <c:pt idx="15">
                  <c:v>8.800000000000098E-2</c:v>
                </c:pt>
                <c:pt idx="16">
                  <c:v>8.2909999999999968</c:v>
                </c:pt>
                <c:pt idx="17">
                  <c:v>16.494</c:v>
                </c:pt>
                <c:pt idx="18">
                  <c:v>4.6970000000000018</c:v>
                </c:pt>
                <c:pt idx="19">
                  <c:v>-7.0999999999999943</c:v>
                </c:pt>
                <c:pt idx="20">
                  <c:v>-18.897000000000009</c:v>
                </c:pt>
                <c:pt idx="21">
                  <c:v>-10.694000000000003</c:v>
                </c:pt>
                <c:pt idx="22">
                  <c:v>-2.4909999999999997</c:v>
                </c:pt>
                <c:pt idx="23">
                  <c:v>5.7120000000000024</c:v>
                </c:pt>
                <c:pt idx="24">
                  <c:v>13.915000000000006</c:v>
                </c:pt>
                <c:pt idx="25">
                  <c:v>22.117999999999995</c:v>
                </c:pt>
                <c:pt idx="26">
                  <c:v>10.321000000000002</c:v>
                </c:pt>
                <c:pt idx="27">
                  <c:v>-1.4759999999999986</c:v>
                </c:pt>
                <c:pt idx="28">
                  <c:v>-13.272999999999998</c:v>
                </c:pt>
                <c:pt idx="29">
                  <c:v>-25.06999999999999</c:v>
                </c:pt>
                <c:pt idx="30">
                  <c:v>-16.867000000000004</c:v>
                </c:pt>
                <c:pt idx="31">
                  <c:v>-8.6640000000000015</c:v>
                </c:pt>
                <c:pt idx="32">
                  <c:v>-0.46099999999999858</c:v>
                </c:pt>
                <c:pt idx="33">
                  <c:v>7.7420000000000044</c:v>
                </c:pt>
                <c:pt idx="34">
                  <c:v>15.945000000000007</c:v>
                </c:pt>
                <c:pt idx="35">
                  <c:v>4.1480000000000095</c:v>
                </c:pt>
                <c:pt idx="36">
                  <c:v>-7.6490000000000009</c:v>
                </c:pt>
                <c:pt idx="37">
                  <c:v>-19.445999999999991</c:v>
                </c:pt>
                <c:pt idx="38">
                  <c:v>-11.242999999999997</c:v>
                </c:pt>
                <c:pt idx="39">
                  <c:v>-3.039999999999992</c:v>
                </c:pt>
                <c:pt idx="40">
                  <c:v>5.16300000000001</c:v>
                </c:pt>
                <c:pt idx="41">
                  <c:v>13.366000000000001</c:v>
                </c:pt>
                <c:pt idx="42">
                  <c:v>21.569000000000003</c:v>
                </c:pt>
              </c:numCache>
            </c:numRef>
          </c:val>
          <c:smooth val="0"/>
        </c:ser>
        <c:ser>
          <c:idx val="1"/>
          <c:order val="1"/>
          <c:spPr>
            <a:ln w="22225">
              <a:solidFill>
                <a:srgbClr val="FF0000"/>
              </a:solidFill>
            </a:ln>
          </c:spPr>
          <c:marker>
            <c:symbol val="circle"/>
            <c:size val="5"/>
            <c:spPr>
              <a:solidFill>
                <a:srgbClr val="FF0000"/>
              </a:solidFill>
            </c:spPr>
          </c:marker>
          <c:val>
            <c:numRef>
              <c:f>Лист1!$L$1:$L$43</c:f>
              <c:numCache>
                <c:formatCode>General</c:formatCode>
                <c:ptCount val="43"/>
                <c:pt idx="4">
                  <c:v>-12.957000000000003</c:v>
                </c:pt>
                <c:pt idx="5">
                  <c:v>-4.7540000000000004</c:v>
                </c:pt>
                <c:pt idx="6">
                  <c:v>3.4489999999999981</c:v>
                </c:pt>
                <c:pt idx="7">
                  <c:v>11.652000000000003</c:v>
                </c:pt>
                <c:pt idx="8">
                  <c:v>19.855</c:v>
                </c:pt>
                <c:pt idx="9">
                  <c:v>8.0580000000000016</c:v>
                </c:pt>
                <c:pt idx="10">
                  <c:v>-3.7389999999999972</c:v>
                </c:pt>
                <c:pt idx="11">
                  <c:v>-15.536000000000001</c:v>
                </c:pt>
                <c:pt idx="12">
                  <c:v>-7.3329999999999975</c:v>
                </c:pt>
                <c:pt idx="13">
                  <c:v>0.87000000000000466</c:v>
                </c:pt>
                <c:pt idx="14">
                  <c:v>9.0730000000000004</c:v>
                </c:pt>
                <c:pt idx="15">
                  <c:v>17.275999999999993</c:v>
                </c:pt>
                <c:pt idx="16">
                  <c:v>-4.5210000000000008</c:v>
                </c:pt>
                <c:pt idx="17">
                  <c:v>-16.317999999999998</c:v>
                </c:pt>
                <c:pt idx="18">
                  <c:v>-8.1149999999999967</c:v>
                </c:pt>
                <c:pt idx="19">
                  <c:v>8.800000000000098E-2</c:v>
                </c:pt>
                <c:pt idx="20">
                  <c:v>8.2909999999999968</c:v>
                </c:pt>
                <c:pt idx="21">
                  <c:v>16.494</c:v>
                </c:pt>
                <c:pt idx="22">
                  <c:v>4.6970000000000018</c:v>
                </c:pt>
                <c:pt idx="23">
                  <c:v>-7.0999999999999943</c:v>
                </c:pt>
                <c:pt idx="24">
                  <c:v>-18.897000000000009</c:v>
                </c:pt>
                <c:pt idx="25">
                  <c:v>-10.694000000000003</c:v>
                </c:pt>
                <c:pt idx="26">
                  <c:v>-2.4909999999999997</c:v>
                </c:pt>
                <c:pt idx="27">
                  <c:v>5.7120000000000024</c:v>
                </c:pt>
                <c:pt idx="28">
                  <c:v>13.915000000000006</c:v>
                </c:pt>
                <c:pt idx="29">
                  <c:v>22.117999999999995</c:v>
                </c:pt>
                <c:pt idx="30">
                  <c:v>10.321000000000002</c:v>
                </c:pt>
                <c:pt idx="31">
                  <c:v>-1.4759999999999986</c:v>
                </c:pt>
                <c:pt idx="32">
                  <c:v>-13.272999999999998</c:v>
                </c:pt>
                <c:pt idx="33">
                  <c:v>-25.06999999999999</c:v>
                </c:pt>
                <c:pt idx="34">
                  <c:v>-16.867000000000004</c:v>
                </c:pt>
                <c:pt idx="35">
                  <c:v>-8.6640000000000015</c:v>
                </c:pt>
                <c:pt idx="36">
                  <c:v>-0.46099999999999858</c:v>
                </c:pt>
                <c:pt idx="37">
                  <c:v>7.7420000000000044</c:v>
                </c:pt>
                <c:pt idx="38">
                  <c:v>15.945000000000007</c:v>
                </c:pt>
                <c:pt idx="39">
                  <c:v>4.1480000000000095</c:v>
                </c:pt>
                <c:pt idx="40">
                  <c:v>-7.6490000000000009</c:v>
                </c:pt>
                <c:pt idx="41">
                  <c:v>-19.445999999999991</c:v>
                </c:pt>
                <c:pt idx="42">
                  <c:v>-11.242999999999997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9191808"/>
        <c:axId val="99194368"/>
      </c:lineChart>
      <c:catAx>
        <c:axId val="9919180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99194368"/>
        <c:crosses val="autoZero"/>
        <c:auto val="1"/>
        <c:lblAlgn val="ctr"/>
        <c:lblOffset val="100"/>
        <c:noMultiLvlLbl val="0"/>
      </c:catAx>
      <c:valAx>
        <c:axId val="991943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99191808"/>
        <c:crosses val="autoZero"/>
        <c:crossBetween val="between"/>
      </c:valAx>
      <c:spPr>
        <a:solidFill>
          <a:prstClr val="white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1F497D"/>
              </a:solidFill>
            </a:ln>
          </c:spPr>
          <c:marker>
            <c:symbol val="circle"/>
            <c:size val="7"/>
            <c:spPr>
              <a:solidFill>
                <a:srgbClr val="1F497D"/>
              </a:solidFill>
            </c:spPr>
          </c:marker>
          <c:val>
            <c:numRef>
              <c:f>Лист1!$J$1:$J$43</c:f>
              <c:numCache>
                <c:formatCode>General</c:formatCode>
                <c:ptCount val="43"/>
                <c:pt idx="0">
                  <c:v>-12.957000000000003</c:v>
                </c:pt>
                <c:pt idx="1">
                  <c:v>-4.7540000000000004</c:v>
                </c:pt>
                <c:pt idx="2">
                  <c:v>3.4489999999999981</c:v>
                </c:pt>
                <c:pt idx="3">
                  <c:v>11.652000000000003</c:v>
                </c:pt>
                <c:pt idx="4">
                  <c:v>19.855</c:v>
                </c:pt>
                <c:pt idx="5">
                  <c:v>8.0580000000000016</c:v>
                </c:pt>
                <c:pt idx="6">
                  <c:v>-3.7389999999999972</c:v>
                </c:pt>
                <c:pt idx="7">
                  <c:v>-15.536000000000001</c:v>
                </c:pt>
                <c:pt idx="8">
                  <c:v>-7.3329999999999975</c:v>
                </c:pt>
                <c:pt idx="9">
                  <c:v>0.87000000000000466</c:v>
                </c:pt>
                <c:pt idx="10">
                  <c:v>9.0730000000000004</c:v>
                </c:pt>
                <c:pt idx="11">
                  <c:v>17.275999999999993</c:v>
                </c:pt>
                <c:pt idx="12">
                  <c:v>-4.5210000000000008</c:v>
                </c:pt>
                <c:pt idx="13">
                  <c:v>-16.317999999999998</c:v>
                </c:pt>
                <c:pt idx="14">
                  <c:v>-8.1149999999999967</c:v>
                </c:pt>
                <c:pt idx="15">
                  <c:v>8.800000000000098E-2</c:v>
                </c:pt>
                <c:pt idx="16">
                  <c:v>8.2909999999999968</c:v>
                </c:pt>
                <c:pt idx="17">
                  <c:v>16.494</c:v>
                </c:pt>
                <c:pt idx="18">
                  <c:v>4.6970000000000018</c:v>
                </c:pt>
                <c:pt idx="19">
                  <c:v>-7.0999999999999943</c:v>
                </c:pt>
                <c:pt idx="20">
                  <c:v>-18.897000000000009</c:v>
                </c:pt>
                <c:pt idx="21">
                  <c:v>-10.694000000000003</c:v>
                </c:pt>
                <c:pt idx="22">
                  <c:v>-2.4909999999999997</c:v>
                </c:pt>
                <c:pt idx="23">
                  <c:v>5.7120000000000024</c:v>
                </c:pt>
                <c:pt idx="24">
                  <c:v>13.915000000000006</c:v>
                </c:pt>
                <c:pt idx="25">
                  <c:v>22.117999999999995</c:v>
                </c:pt>
                <c:pt idx="26">
                  <c:v>10.321000000000002</c:v>
                </c:pt>
                <c:pt idx="27">
                  <c:v>-1.4759999999999986</c:v>
                </c:pt>
                <c:pt idx="28">
                  <c:v>-13.272999999999998</c:v>
                </c:pt>
                <c:pt idx="29">
                  <c:v>-25.06999999999999</c:v>
                </c:pt>
                <c:pt idx="30">
                  <c:v>-16.867000000000004</c:v>
                </c:pt>
                <c:pt idx="31">
                  <c:v>-8.6640000000000015</c:v>
                </c:pt>
                <c:pt idx="32">
                  <c:v>-0.46099999999999858</c:v>
                </c:pt>
                <c:pt idx="33">
                  <c:v>7.7420000000000044</c:v>
                </c:pt>
                <c:pt idx="34">
                  <c:v>15.945000000000007</c:v>
                </c:pt>
                <c:pt idx="35">
                  <c:v>4.1480000000000095</c:v>
                </c:pt>
                <c:pt idx="36">
                  <c:v>-7.6490000000000009</c:v>
                </c:pt>
                <c:pt idx="37">
                  <c:v>-19.445999999999991</c:v>
                </c:pt>
                <c:pt idx="38">
                  <c:v>-11.242999999999997</c:v>
                </c:pt>
                <c:pt idx="39">
                  <c:v>-3.039999999999992</c:v>
                </c:pt>
                <c:pt idx="40">
                  <c:v>5.16300000000001</c:v>
                </c:pt>
                <c:pt idx="41">
                  <c:v>13.366000000000001</c:v>
                </c:pt>
                <c:pt idx="42">
                  <c:v>21.569000000000003</c:v>
                </c:pt>
              </c:numCache>
            </c:numRef>
          </c:val>
          <c:smooth val="0"/>
        </c:ser>
        <c:ser>
          <c:idx val="1"/>
          <c:order val="1"/>
          <c:spPr>
            <a:ln w="22225"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</c:spPr>
          </c:marker>
          <c:val>
            <c:numRef>
              <c:f>Лист1!$M$1:$M$43</c:f>
              <c:numCache>
                <c:formatCode>General</c:formatCode>
                <c:ptCount val="43"/>
                <c:pt idx="7">
                  <c:v>-12.957000000000003</c:v>
                </c:pt>
                <c:pt idx="8">
                  <c:v>-4.7540000000000004</c:v>
                </c:pt>
                <c:pt idx="9">
                  <c:v>3.4489999999999981</c:v>
                </c:pt>
                <c:pt idx="10">
                  <c:v>11.652000000000003</c:v>
                </c:pt>
                <c:pt idx="11">
                  <c:v>19.855</c:v>
                </c:pt>
                <c:pt idx="12">
                  <c:v>8.0580000000000016</c:v>
                </c:pt>
                <c:pt idx="13">
                  <c:v>-3.7389999999999972</c:v>
                </c:pt>
                <c:pt idx="14">
                  <c:v>-15.536000000000001</c:v>
                </c:pt>
                <c:pt idx="15">
                  <c:v>-7.3329999999999975</c:v>
                </c:pt>
                <c:pt idx="16">
                  <c:v>0.87000000000000466</c:v>
                </c:pt>
                <c:pt idx="17">
                  <c:v>9.0730000000000004</c:v>
                </c:pt>
                <c:pt idx="18">
                  <c:v>17.275999999999993</c:v>
                </c:pt>
                <c:pt idx="19">
                  <c:v>-4.5210000000000008</c:v>
                </c:pt>
                <c:pt idx="20">
                  <c:v>-16.317999999999998</c:v>
                </c:pt>
                <c:pt idx="21">
                  <c:v>-8.1149999999999967</c:v>
                </c:pt>
                <c:pt idx="22">
                  <c:v>8.800000000000098E-2</c:v>
                </c:pt>
                <c:pt idx="23">
                  <c:v>8.2909999999999968</c:v>
                </c:pt>
                <c:pt idx="24">
                  <c:v>16.494</c:v>
                </c:pt>
                <c:pt idx="25">
                  <c:v>4.6970000000000018</c:v>
                </c:pt>
                <c:pt idx="26">
                  <c:v>-7.0999999999999943</c:v>
                </c:pt>
                <c:pt idx="27">
                  <c:v>-18.897000000000009</c:v>
                </c:pt>
                <c:pt idx="28">
                  <c:v>-10.694000000000003</c:v>
                </c:pt>
                <c:pt idx="29">
                  <c:v>-2.4909999999999997</c:v>
                </c:pt>
                <c:pt idx="30">
                  <c:v>5.7120000000000024</c:v>
                </c:pt>
                <c:pt idx="31">
                  <c:v>13.915000000000006</c:v>
                </c:pt>
                <c:pt idx="32">
                  <c:v>22.117999999999995</c:v>
                </c:pt>
                <c:pt idx="33">
                  <c:v>10.321000000000002</c:v>
                </c:pt>
                <c:pt idx="34">
                  <c:v>-1.4759999999999986</c:v>
                </c:pt>
                <c:pt idx="35">
                  <c:v>-13.272999999999998</c:v>
                </c:pt>
                <c:pt idx="36">
                  <c:v>-25.06999999999999</c:v>
                </c:pt>
                <c:pt idx="37">
                  <c:v>-16.867000000000004</c:v>
                </c:pt>
                <c:pt idx="38">
                  <c:v>-8.6640000000000015</c:v>
                </c:pt>
                <c:pt idx="39">
                  <c:v>-0.46099999999999858</c:v>
                </c:pt>
                <c:pt idx="40">
                  <c:v>7.7420000000000044</c:v>
                </c:pt>
                <c:pt idx="41">
                  <c:v>15.945000000000007</c:v>
                </c:pt>
                <c:pt idx="42">
                  <c:v>4.1480000000000095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7195904"/>
        <c:axId val="97210752"/>
      </c:lineChart>
      <c:catAx>
        <c:axId val="97195904"/>
        <c:scaling>
          <c:orientation val="minMax"/>
        </c:scaling>
        <c:delete val="0"/>
        <c:axPos val="b"/>
        <c:majorTickMark val="out"/>
        <c:minorTickMark val="none"/>
        <c:tickLblPos val="nextTo"/>
        <c:crossAx val="97210752"/>
        <c:crosses val="autoZero"/>
        <c:auto val="1"/>
        <c:lblAlgn val="ctr"/>
        <c:lblOffset val="100"/>
        <c:noMultiLvlLbl val="0"/>
      </c:catAx>
      <c:valAx>
        <c:axId val="97210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7195904"/>
        <c:crosses val="autoZero"/>
        <c:crossBetween val="between"/>
      </c:valAx>
    </c:plotArea>
    <c:plotVisOnly val="1"/>
    <c:dispBlanksAs val="gap"/>
    <c:showDLblsOverMax val="0"/>
  </c:chart>
  <c:spPr>
    <a:solidFill>
      <a:prstClr val="white"/>
    </a:solidFill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0244203849518809E-2"/>
          <c:y val="3.2995299887606008E-2"/>
          <c:w val="0.9444780183727034"/>
          <c:h val="0.87994107830114776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val>
            <c:numRef>
              <c:f>Лист1!$F$6:$F$674</c:f>
              <c:numCache>
                <c:formatCode>General</c:formatCode>
                <c:ptCount val="669"/>
                <c:pt idx="0">
                  <c:v>-0.12524545454545349</c:v>
                </c:pt>
                <c:pt idx="1">
                  <c:v>-8.4827272727272834E-2</c:v>
                </c:pt>
                <c:pt idx="2">
                  <c:v>5.1163636363637632E-2</c:v>
                </c:pt>
                <c:pt idx="3">
                  <c:v>0.13969090909090848</c:v>
                </c:pt>
                <c:pt idx="4">
                  <c:v>0.24130000000000174</c:v>
                </c:pt>
                <c:pt idx="5">
                  <c:v>0.37996363636363473</c:v>
                </c:pt>
                <c:pt idx="6">
                  <c:v>0.53542727272727109</c:v>
                </c:pt>
                <c:pt idx="7">
                  <c:v>0.57856363636363517</c:v>
                </c:pt>
                <c:pt idx="8">
                  <c:v>0.40068181818181836</c:v>
                </c:pt>
                <c:pt idx="9">
                  <c:v>0.26114545454545479</c:v>
                </c:pt>
                <c:pt idx="10">
                  <c:v>0.13071818181818173</c:v>
                </c:pt>
                <c:pt idx="11">
                  <c:v>0.27692727272727424</c:v>
                </c:pt>
                <c:pt idx="12">
                  <c:v>0.25217272727272877</c:v>
                </c:pt>
                <c:pt idx="13">
                  <c:v>0.22270909090909141</c:v>
                </c:pt>
                <c:pt idx="14">
                  <c:v>0.31052727272727543</c:v>
                </c:pt>
                <c:pt idx="15">
                  <c:v>0.45330000000000159</c:v>
                </c:pt>
                <c:pt idx="16">
                  <c:v>0.40808181818181932</c:v>
                </c:pt>
                <c:pt idx="17">
                  <c:v>0.79686363636363655</c:v>
                </c:pt>
                <c:pt idx="18">
                  <c:v>0.82928181818181956</c:v>
                </c:pt>
                <c:pt idx="19">
                  <c:v>1.0152818181818177</c:v>
                </c:pt>
                <c:pt idx="20">
                  <c:v>1.1483363636363628</c:v>
                </c:pt>
                <c:pt idx="21">
                  <c:v>1.4554090909090895</c:v>
                </c:pt>
                <c:pt idx="22">
                  <c:v>1.2487454545454533</c:v>
                </c:pt>
                <c:pt idx="23">
                  <c:v>1.9122363636363655</c:v>
                </c:pt>
                <c:pt idx="24">
                  <c:v>1.7364909090909122</c:v>
                </c:pt>
                <c:pt idx="25">
                  <c:v>1.901827272727274</c:v>
                </c:pt>
                <c:pt idx="26">
                  <c:v>1.863345454545454</c:v>
                </c:pt>
                <c:pt idx="27">
                  <c:v>2.0283000000000007</c:v>
                </c:pt>
                <c:pt idx="28">
                  <c:v>1.7550909090909093</c:v>
                </c:pt>
                <c:pt idx="29">
                  <c:v>1.805627272727274</c:v>
                </c:pt>
                <c:pt idx="30">
                  <c:v>1.7084727272727265</c:v>
                </c:pt>
                <c:pt idx="31">
                  <c:v>1.7275636363636377</c:v>
                </c:pt>
                <c:pt idx="32">
                  <c:v>2.3469000000000038</c:v>
                </c:pt>
                <c:pt idx="33">
                  <c:v>3.1004181818181848</c:v>
                </c:pt>
                <c:pt idx="34">
                  <c:v>4.6930272727272744</c:v>
                </c:pt>
                <c:pt idx="35">
                  <c:v>5.304709090909089</c:v>
                </c:pt>
                <c:pt idx="36">
                  <c:v>5.2233181818181826</c:v>
                </c:pt>
                <c:pt idx="37">
                  <c:v>5.8094727272727296</c:v>
                </c:pt>
                <c:pt idx="38">
                  <c:v>10.829354545454549</c:v>
                </c:pt>
                <c:pt idx="39">
                  <c:v>11.247054545454546</c:v>
                </c:pt>
                <c:pt idx="40">
                  <c:v>11.701490909090907</c:v>
                </c:pt>
                <c:pt idx="41">
                  <c:v>12.025145454545452</c:v>
                </c:pt>
                <c:pt idx="42">
                  <c:v>12.514427272727268</c:v>
                </c:pt>
                <c:pt idx="43">
                  <c:v>12.038127272727273</c:v>
                </c:pt>
                <c:pt idx="44">
                  <c:v>11.386772727272735</c:v>
                </c:pt>
                <c:pt idx="45">
                  <c:v>9.6329272727272706</c:v>
                </c:pt>
                <c:pt idx="46">
                  <c:v>9.277718181818182</c:v>
                </c:pt>
                <c:pt idx="47">
                  <c:v>9.5682363636363679</c:v>
                </c:pt>
                <c:pt idx="48">
                  <c:v>9.0229363636363669</c:v>
                </c:pt>
                <c:pt idx="49">
                  <c:v>4.072727272727275</c:v>
                </c:pt>
                <c:pt idx="50">
                  <c:v>3.4523999999999981</c:v>
                </c:pt>
                <c:pt idx="51">
                  <c:v>3.4684636363636381</c:v>
                </c:pt>
                <c:pt idx="52">
                  <c:v>3.5599818181818188</c:v>
                </c:pt>
                <c:pt idx="53">
                  <c:v>2.6671363636363674</c:v>
                </c:pt>
                <c:pt idx="54">
                  <c:v>1.8588363636363683</c:v>
                </c:pt>
                <c:pt idx="55">
                  <c:v>1.3396818181818233</c:v>
                </c:pt>
                <c:pt idx="56">
                  <c:v>0.68660000000000565</c:v>
                </c:pt>
                <c:pt idx="57">
                  <c:v>0.24793636363636651</c:v>
                </c:pt>
                <c:pt idx="58">
                  <c:v>-0.57165454545454786</c:v>
                </c:pt>
                <c:pt idx="59">
                  <c:v>-1.1704363636363642</c:v>
                </c:pt>
                <c:pt idx="60">
                  <c:v>-1.961927272727273</c:v>
                </c:pt>
                <c:pt idx="61">
                  <c:v>-2.5389454545454564</c:v>
                </c:pt>
                <c:pt idx="62">
                  <c:v>-3.5816363636363642</c:v>
                </c:pt>
                <c:pt idx="63">
                  <c:v>-4.2897181818181798</c:v>
                </c:pt>
                <c:pt idx="64">
                  <c:v>-0.99738181818181726</c:v>
                </c:pt>
                <c:pt idx="65">
                  <c:v>-0.71146363636363308</c:v>
                </c:pt>
                <c:pt idx="66">
                  <c:v>-0.623463636363633</c:v>
                </c:pt>
                <c:pt idx="67">
                  <c:v>-0.62939999999999863</c:v>
                </c:pt>
                <c:pt idx="68">
                  <c:v>-0.68858181818181485</c:v>
                </c:pt>
                <c:pt idx="69">
                  <c:v>-0.85923636363636469</c:v>
                </c:pt>
                <c:pt idx="70">
                  <c:v>-0.87176363636363696</c:v>
                </c:pt>
                <c:pt idx="71">
                  <c:v>-0.8523181818181822</c:v>
                </c:pt>
                <c:pt idx="72">
                  <c:v>-0.69297272727272752</c:v>
                </c:pt>
                <c:pt idx="73">
                  <c:v>-0.40551818181818255</c:v>
                </c:pt>
                <c:pt idx="74">
                  <c:v>-0.48313636363636014</c:v>
                </c:pt>
                <c:pt idx="75">
                  <c:v>-3.4168272727272715</c:v>
                </c:pt>
                <c:pt idx="76">
                  <c:v>-3.6603909090909053</c:v>
                </c:pt>
                <c:pt idx="77">
                  <c:v>-3.6954090909090898</c:v>
                </c:pt>
                <c:pt idx="78">
                  <c:v>-3.9958181818181817</c:v>
                </c:pt>
                <c:pt idx="79">
                  <c:v>-4.1435454545454533</c:v>
                </c:pt>
                <c:pt idx="80">
                  <c:v>-4.1740363636363593</c:v>
                </c:pt>
                <c:pt idx="81">
                  <c:v>-4.2902454545454525</c:v>
                </c:pt>
                <c:pt idx="82">
                  <c:v>-4.3105818181818183</c:v>
                </c:pt>
                <c:pt idx="83">
                  <c:v>-4.4208090909090902</c:v>
                </c:pt>
                <c:pt idx="84">
                  <c:v>-4.5893636363636325</c:v>
                </c:pt>
                <c:pt idx="85">
                  <c:v>-4.6890454545454521</c:v>
                </c:pt>
                <c:pt idx="86">
                  <c:v>-5.1286000000000005</c:v>
                </c:pt>
                <c:pt idx="87">
                  <c:v>-5.1937363636363632</c:v>
                </c:pt>
                <c:pt idx="88">
                  <c:v>-5.2051363636363632</c:v>
                </c:pt>
                <c:pt idx="89">
                  <c:v>-5.0909818181818167</c:v>
                </c:pt>
                <c:pt idx="90">
                  <c:v>-4.8947181818181829</c:v>
                </c:pt>
                <c:pt idx="91">
                  <c:v>-4.7784727272727245</c:v>
                </c:pt>
                <c:pt idx="92">
                  <c:v>-4.7926454545454522</c:v>
                </c:pt>
                <c:pt idx="93">
                  <c:v>-4.300936363636362</c:v>
                </c:pt>
                <c:pt idx="94">
                  <c:v>-4.2614090909090887</c:v>
                </c:pt>
                <c:pt idx="95">
                  <c:v>-4.1078272727272722</c:v>
                </c:pt>
                <c:pt idx="96">
                  <c:v>-4.0163181818181766</c:v>
                </c:pt>
                <c:pt idx="97">
                  <c:v>-4.0947545454545438</c:v>
                </c:pt>
                <c:pt idx="98">
                  <c:v>-3.9750999999999976</c:v>
                </c:pt>
                <c:pt idx="99">
                  <c:v>-4.1563727272727249</c:v>
                </c:pt>
                <c:pt idx="100">
                  <c:v>-4.2890909090909055</c:v>
                </c:pt>
                <c:pt idx="101">
                  <c:v>-4.264036363636361</c:v>
                </c:pt>
                <c:pt idx="102">
                  <c:v>-3.4739545454545429</c:v>
                </c:pt>
                <c:pt idx="103">
                  <c:v>-2.42812727272727</c:v>
                </c:pt>
                <c:pt idx="104">
                  <c:v>-2.1530454545454525</c:v>
                </c:pt>
                <c:pt idx="105">
                  <c:v>-1.4345999999999997</c:v>
                </c:pt>
                <c:pt idx="106">
                  <c:v>-0.8916181818181812</c:v>
                </c:pt>
                <c:pt idx="107">
                  <c:v>-0.25488181818181843</c:v>
                </c:pt>
                <c:pt idx="108">
                  <c:v>0.72978181818182009</c:v>
                </c:pt>
                <c:pt idx="109">
                  <c:v>1.0939181818181822</c:v>
                </c:pt>
                <c:pt idx="110">
                  <c:v>1.9354727272727263</c:v>
                </c:pt>
                <c:pt idx="111">
                  <c:v>2.7525727272727227</c:v>
                </c:pt>
                <c:pt idx="112">
                  <c:v>3.2785727272727261</c:v>
                </c:pt>
                <c:pt idx="113">
                  <c:v>2.9298181818181828</c:v>
                </c:pt>
                <c:pt idx="114">
                  <c:v>2.3218545454545509</c:v>
                </c:pt>
                <c:pt idx="115">
                  <c:v>1.4295727272727294</c:v>
                </c:pt>
                <c:pt idx="116">
                  <c:v>0.82328181818182422</c:v>
                </c:pt>
                <c:pt idx="117">
                  <c:v>-0.12913636363636094</c:v>
                </c:pt>
                <c:pt idx="118">
                  <c:v>-0.88187272727272337</c:v>
                </c:pt>
                <c:pt idx="119">
                  <c:v>-2.0420818181818152</c:v>
                </c:pt>
                <c:pt idx="120">
                  <c:v>-2.4032909090909076</c:v>
                </c:pt>
                <c:pt idx="121">
                  <c:v>-2.7761272727272672</c:v>
                </c:pt>
                <c:pt idx="122">
                  <c:v>-2.7937909090909052</c:v>
                </c:pt>
                <c:pt idx="123">
                  <c:v>-3.5897181818181814</c:v>
                </c:pt>
                <c:pt idx="124">
                  <c:v>-4.0635090909090898</c:v>
                </c:pt>
                <c:pt idx="125">
                  <c:v>-3.8973272727272708</c:v>
                </c:pt>
                <c:pt idx="126">
                  <c:v>-3.987318181818182</c:v>
                </c:pt>
                <c:pt idx="127">
                  <c:v>-4.2350727272727262</c:v>
                </c:pt>
                <c:pt idx="128">
                  <c:v>-4.0932636363636341</c:v>
                </c:pt>
                <c:pt idx="129">
                  <c:v>-3.3917636363636312</c:v>
                </c:pt>
                <c:pt idx="130">
                  <c:v>-3.3431090909090884</c:v>
                </c:pt>
                <c:pt idx="131">
                  <c:v>-3.5246090909090881</c:v>
                </c:pt>
                <c:pt idx="132">
                  <c:v>-4.006299999999996</c:v>
                </c:pt>
                <c:pt idx="133">
                  <c:v>-4.5552181818181818</c:v>
                </c:pt>
                <c:pt idx="134">
                  <c:v>-4.2103454545454557</c:v>
                </c:pt>
                <c:pt idx="135">
                  <c:v>-4.068754545454544</c:v>
                </c:pt>
                <c:pt idx="136">
                  <c:v>-4.3587000000000007</c:v>
                </c:pt>
                <c:pt idx="137">
                  <c:v>-3.8616999999999972</c:v>
                </c:pt>
                <c:pt idx="138">
                  <c:v>-3.4664181818181792</c:v>
                </c:pt>
                <c:pt idx="139">
                  <c:v>-3.2184272727272667</c:v>
                </c:pt>
                <c:pt idx="140">
                  <c:v>-2.0928181818181724</c:v>
                </c:pt>
                <c:pt idx="141">
                  <c:v>-1.5642454545454481</c:v>
                </c:pt>
                <c:pt idx="142">
                  <c:v>-1.0927545454545413</c:v>
                </c:pt>
                <c:pt idx="143">
                  <c:v>6.705454545454792E-2</c:v>
                </c:pt>
                <c:pt idx="144">
                  <c:v>-0.11243636363636078</c:v>
                </c:pt>
                <c:pt idx="145">
                  <c:v>1.4363636363654564E-3</c:v>
                </c:pt>
                <c:pt idx="146">
                  <c:v>1.5858272727272702</c:v>
                </c:pt>
                <c:pt idx="147">
                  <c:v>1.514027272727283</c:v>
                </c:pt>
                <c:pt idx="148">
                  <c:v>1.2131000000000043</c:v>
                </c:pt>
                <c:pt idx="149">
                  <c:v>1.0441727272727306</c:v>
                </c:pt>
                <c:pt idx="150">
                  <c:v>0.73043636363636466</c:v>
                </c:pt>
                <c:pt idx="151">
                  <c:v>-0.37440909090908647</c:v>
                </c:pt>
                <c:pt idx="152">
                  <c:v>-0.5883181818181864</c:v>
                </c:pt>
                <c:pt idx="153">
                  <c:v>-0.97970909090908798</c:v>
                </c:pt>
                <c:pt idx="154">
                  <c:v>-1.9444454545454537</c:v>
                </c:pt>
                <c:pt idx="155">
                  <c:v>-1.8518999999999952</c:v>
                </c:pt>
                <c:pt idx="156">
                  <c:v>-2.0083363636363618</c:v>
                </c:pt>
                <c:pt idx="157">
                  <c:v>-3.771536363636363</c:v>
                </c:pt>
                <c:pt idx="158">
                  <c:v>-3.7073363636363634</c:v>
                </c:pt>
                <c:pt idx="159">
                  <c:v>-3.5863363636363648</c:v>
                </c:pt>
                <c:pt idx="160">
                  <c:v>-3.2698363636363634</c:v>
                </c:pt>
                <c:pt idx="161">
                  <c:v>-3.1594272727272692</c:v>
                </c:pt>
                <c:pt idx="162">
                  <c:v>-3.2213636363636322</c:v>
                </c:pt>
                <c:pt idx="163">
                  <c:v>-3.0818090909090845</c:v>
                </c:pt>
                <c:pt idx="164">
                  <c:v>-2.8376545454545461</c:v>
                </c:pt>
                <c:pt idx="165">
                  <c:v>-2.710390909090906</c:v>
                </c:pt>
                <c:pt idx="166">
                  <c:v>-1.9220000000000006</c:v>
                </c:pt>
                <c:pt idx="167">
                  <c:v>-1.4943363636363607</c:v>
                </c:pt>
                <c:pt idx="168">
                  <c:v>2.3167181818181852</c:v>
                </c:pt>
                <c:pt idx="169">
                  <c:v>3.8750636363636382</c:v>
                </c:pt>
                <c:pt idx="170">
                  <c:v>4.5370090909090912</c:v>
                </c:pt>
                <c:pt idx="171">
                  <c:v>4.6404909090909179</c:v>
                </c:pt>
                <c:pt idx="172">
                  <c:v>5.7598181818181864</c:v>
                </c:pt>
                <c:pt idx="173">
                  <c:v>5.2558909090909118</c:v>
                </c:pt>
                <c:pt idx="174">
                  <c:v>5.5444272727272761</c:v>
                </c:pt>
                <c:pt idx="175">
                  <c:v>7.1043000000000021</c:v>
                </c:pt>
                <c:pt idx="176">
                  <c:v>7.9895090909090882</c:v>
                </c:pt>
                <c:pt idx="177">
                  <c:v>7.8806636363636358</c:v>
                </c:pt>
                <c:pt idx="178">
                  <c:v>8.5840909090909037</c:v>
                </c:pt>
                <c:pt idx="179">
                  <c:v>5.7866090909090886</c:v>
                </c:pt>
                <c:pt idx="180">
                  <c:v>4.6138545454545437</c:v>
                </c:pt>
                <c:pt idx="181">
                  <c:v>4.5603727272727284</c:v>
                </c:pt>
                <c:pt idx="182">
                  <c:v>4.5290727272727267</c:v>
                </c:pt>
                <c:pt idx="183">
                  <c:v>3.8282636363636371</c:v>
                </c:pt>
                <c:pt idx="184">
                  <c:v>4.3130454545454455</c:v>
                </c:pt>
                <c:pt idx="185">
                  <c:v>4.5067454545454595</c:v>
                </c:pt>
                <c:pt idx="186">
                  <c:v>3.3046272727272736</c:v>
                </c:pt>
                <c:pt idx="187">
                  <c:v>3.1076909090909126</c:v>
                </c:pt>
                <c:pt idx="188">
                  <c:v>2.8834818181818278</c:v>
                </c:pt>
                <c:pt idx="189">
                  <c:v>2.288909090909101</c:v>
                </c:pt>
                <c:pt idx="190">
                  <c:v>2.2452454545454614</c:v>
                </c:pt>
                <c:pt idx="191">
                  <c:v>2.360036363636361</c:v>
                </c:pt>
                <c:pt idx="192">
                  <c:v>2.9876454545454578</c:v>
                </c:pt>
                <c:pt idx="193">
                  <c:v>3.3508000000000067</c:v>
                </c:pt>
                <c:pt idx="194">
                  <c:v>3.8484636363636398</c:v>
                </c:pt>
                <c:pt idx="195">
                  <c:v>4.5268909090909162</c:v>
                </c:pt>
                <c:pt idx="196">
                  <c:v>4.6520454545454584</c:v>
                </c:pt>
                <c:pt idx="197">
                  <c:v>4.7040181818181743</c:v>
                </c:pt>
                <c:pt idx="198">
                  <c:v>4.552081818181815</c:v>
                </c:pt>
                <c:pt idx="199">
                  <c:v>4.5310545454545412</c:v>
                </c:pt>
                <c:pt idx="200">
                  <c:v>4.2520272727272648</c:v>
                </c:pt>
                <c:pt idx="201">
                  <c:v>3.9797272727272706</c:v>
                </c:pt>
                <c:pt idx="202">
                  <c:v>4.1362454545454561</c:v>
                </c:pt>
                <c:pt idx="203">
                  <c:v>3.9206727272727271</c:v>
                </c:pt>
                <c:pt idx="204">
                  <c:v>3.4472636363636333</c:v>
                </c:pt>
                <c:pt idx="205">
                  <c:v>2.9766909090909088</c:v>
                </c:pt>
                <c:pt idx="206">
                  <c:v>2.2582999999999949</c:v>
                </c:pt>
                <c:pt idx="207">
                  <c:v>1.9691818181818128</c:v>
                </c:pt>
                <c:pt idx="208">
                  <c:v>2.0422454545454549</c:v>
                </c:pt>
                <c:pt idx="209">
                  <c:v>1.4997000000000007</c:v>
                </c:pt>
                <c:pt idx="210">
                  <c:v>0.91148181818181584</c:v>
                </c:pt>
                <c:pt idx="211">
                  <c:v>0.6982999999999997</c:v>
                </c:pt>
                <c:pt idx="212">
                  <c:v>0.27018181818181475</c:v>
                </c:pt>
                <c:pt idx="213">
                  <c:v>-0.31990909090908914</c:v>
                </c:pt>
                <c:pt idx="214">
                  <c:v>-1.3154272727272662</c:v>
                </c:pt>
                <c:pt idx="215">
                  <c:v>-1.8266909090909031</c:v>
                </c:pt>
                <c:pt idx="216">
                  <c:v>-2.4663272727272663</c:v>
                </c:pt>
                <c:pt idx="217">
                  <c:v>-2.8734454545454433</c:v>
                </c:pt>
                <c:pt idx="218">
                  <c:v>-3.3126090909090884</c:v>
                </c:pt>
                <c:pt idx="219">
                  <c:v>-3.7989909090909002</c:v>
                </c:pt>
                <c:pt idx="220">
                  <c:v>-3.8506454545454467</c:v>
                </c:pt>
                <c:pt idx="221">
                  <c:v>-3.9967454545454544</c:v>
                </c:pt>
                <c:pt idx="222">
                  <c:v>-4.4711727272727302</c:v>
                </c:pt>
                <c:pt idx="223">
                  <c:v>-3.5295636363636333</c:v>
                </c:pt>
                <c:pt idx="224">
                  <c:v>-3.1860727272727303</c:v>
                </c:pt>
                <c:pt idx="225">
                  <c:v>-2.6277909090909048</c:v>
                </c:pt>
                <c:pt idx="226">
                  <c:v>-2.0657454545454428</c:v>
                </c:pt>
                <c:pt idx="227">
                  <c:v>-1.3934363636363543</c:v>
                </c:pt>
                <c:pt idx="228">
                  <c:v>-0.46337272727271994</c:v>
                </c:pt>
                <c:pt idx="229">
                  <c:v>-0.34379999999999455</c:v>
                </c:pt>
                <c:pt idx="230">
                  <c:v>0.5966181818181866</c:v>
                </c:pt>
                <c:pt idx="231">
                  <c:v>1.6670090909090973</c:v>
                </c:pt>
                <c:pt idx="232">
                  <c:v>2.6948818181818268</c:v>
                </c:pt>
                <c:pt idx="233">
                  <c:v>3.3723181818181871</c:v>
                </c:pt>
                <c:pt idx="234">
                  <c:v>3.0782909090909172</c:v>
                </c:pt>
                <c:pt idx="235">
                  <c:v>3.3924454545454594</c:v>
                </c:pt>
                <c:pt idx="236">
                  <c:v>3.5791454545454613</c:v>
                </c:pt>
                <c:pt idx="237">
                  <c:v>4.3826636363636382</c:v>
                </c:pt>
                <c:pt idx="238">
                  <c:v>4.7625454545454673</c:v>
                </c:pt>
                <c:pt idx="239">
                  <c:v>4.4947909090909164</c:v>
                </c:pt>
                <c:pt idx="240">
                  <c:v>5.0860272727272786</c:v>
                </c:pt>
                <c:pt idx="241">
                  <c:v>4.8490909090909113</c:v>
                </c:pt>
                <c:pt idx="242">
                  <c:v>4.7386090909090868</c:v>
                </c:pt>
                <c:pt idx="243">
                  <c:v>4.809763636363634</c:v>
                </c:pt>
                <c:pt idx="244">
                  <c:v>5.3850999999999978</c:v>
                </c:pt>
                <c:pt idx="245">
                  <c:v>5.4237090909090959</c:v>
                </c:pt>
                <c:pt idx="246">
                  <c:v>5.5353181818181874</c:v>
                </c:pt>
                <c:pt idx="247">
                  <c:v>5.6146545454545453</c:v>
                </c:pt>
                <c:pt idx="248">
                  <c:v>5.2207181818181816</c:v>
                </c:pt>
                <c:pt idx="249">
                  <c:v>4.729072727272726</c:v>
                </c:pt>
                <c:pt idx="250">
                  <c:v>4.5058636363636317</c:v>
                </c:pt>
                <c:pt idx="251">
                  <c:v>3.3747000000000007</c:v>
                </c:pt>
                <c:pt idx="252">
                  <c:v>2.1948727272727275</c:v>
                </c:pt>
                <c:pt idx="253">
                  <c:v>0.88959090909090932</c:v>
                </c:pt>
                <c:pt idx="254">
                  <c:v>-0.21229090909090687</c:v>
                </c:pt>
                <c:pt idx="255">
                  <c:v>-1.454672727272726</c:v>
                </c:pt>
                <c:pt idx="256">
                  <c:v>-2.5527181818181823</c:v>
                </c:pt>
                <c:pt idx="257">
                  <c:v>-3.7334272727272655</c:v>
                </c:pt>
                <c:pt idx="258">
                  <c:v>-4.9029272727272648</c:v>
                </c:pt>
                <c:pt idx="259">
                  <c:v>-5.1378636363636296</c:v>
                </c:pt>
                <c:pt idx="260">
                  <c:v>-5.7033909090909098</c:v>
                </c:pt>
                <c:pt idx="261">
                  <c:v>-6.2324545454545479</c:v>
                </c:pt>
                <c:pt idx="262">
                  <c:v>-6.1946454545454479</c:v>
                </c:pt>
                <c:pt idx="263">
                  <c:v>-6.0374545454545405</c:v>
                </c:pt>
                <c:pt idx="264">
                  <c:v>-5.8840909090909044</c:v>
                </c:pt>
                <c:pt idx="265">
                  <c:v>-4.0950818181818143</c:v>
                </c:pt>
                <c:pt idx="266">
                  <c:v>-3.6250181818181737</c:v>
                </c:pt>
                <c:pt idx="267">
                  <c:v>-3.4989727272727222</c:v>
                </c:pt>
                <c:pt idx="268">
                  <c:v>-3.6453363636363676</c:v>
                </c:pt>
                <c:pt idx="269">
                  <c:v>-3.647199999999998</c:v>
                </c:pt>
                <c:pt idx="270">
                  <c:v>-4.4516727272727223</c:v>
                </c:pt>
                <c:pt idx="271">
                  <c:v>-4.5930727272727268</c:v>
                </c:pt>
                <c:pt idx="272">
                  <c:v>-4.7958363636363615</c:v>
                </c:pt>
                <c:pt idx="273">
                  <c:v>-4.4638818181818181</c:v>
                </c:pt>
                <c:pt idx="274">
                  <c:v>-4.4758909090909</c:v>
                </c:pt>
                <c:pt idx="275">
                  <c:v>-4.5048545454545419</c:v>
                </c:pt>
                <c:pt idx="276">
                  <c:v>-6.0333181818181743</c:v>
                </c:pt>
                <c:pt idx="277">
                  <c:v>-6.1611909090909052</c:v>
                </c:pt>
                <c:pt idx="278">
                  <c:v>-6.2263181818181792</c:v>
                </c:pt>
                <c:pt idx="279">
                  <c:v>-5.9859818181818198</c:v>
                </c:pt>
                <c:pt idx="280">
                  <c:v>-5.655781818181822</c:v>
                </c:pt>
                <c:pt idx="281">
                  <c:v>-5.4891181818181778</c:v>
                </c:pt>
                <c:pt idx="282">
                  <c:v>-5.1961454545454515</c:v>
                </c:pt>
                <c:pt idx="283">
                  <c:v>-5.0611909090909037</c:v>
                </c:pt>
                <c:pt idx="284">
                  <c:v>-5.2192363636363552</c:v>
                </c:pt>
                <c:pt idx="285">
                  <c:v>-5.1795818181818092</c:v>
                </c:pt>
                <c:pt idx="286">
                  <c:v>-5.1306363636363557</c:v>
                </c:pt>
                <c:pt idx="287">
                  <c:v>-5.2534454545454494</c:v>
                </c:pt>
                <c:pt idx="288">
                  <c:v>-5.3455363636363558</c:v>
                </c:pt>
                <c:pt idx="289">
                  <c:v>-5.1602727272727194</c:v>
                </c:pt>
                <c:pt idx="290">
                  <c:v>-4.999154545454541</c:v>
                </c:pt>
                <c:pt idx="291">
                  <c:v>-4.9465727272727271</c:v>
                </c:pt>
                <c:pt idx="292">
                  <c:v>-4.8032181818181847</c:v>
                </c:pt>
                <c:pt idx="293">
                  <c:v>-4.5833272727272707</c:v>
                </c:pt>
                <c:pt idx="294">
                  <c:v>-4.3942999999999977</c:v>
                </c:pt>
                <c:pt idx="295">
                  <c:v>-3.7004454545454522</c:v>
                </c:pt>
                <c:pt idx="296">
                  <c:v>-3.5791909090909044</c:v>
                </c:pt>
                <c:pt idx="297">
                  <c:v>-3.4546727272727153</c:v>
                </c:pt>
                <c:pt idx="298">
                  <c:v>-3.0679727272727249</c:v>
                </c:pt>
                <c:pt idx="299">
                  <c:v>-3.1087090909090733</c:v>
                </c:pt>
                <c:pt idx="300">
                  <c:v>-3.2899545454545418</c:v>
                </c:pt>
                <c:pt idx="301">
                  <c:v>-3.3480181818181691</c:v>
                </c:pt>
                <c:pt idx="302">
                  <c:v>-3.5548000000000002</c:v>
                </c:pt>
                <c:pt idx="303">
                  <c:v>-3.4437727272727301</c:v>
                </c:pt>
                <c:pt idx="304">
                  <c:v>-2.8466818181818141</c:v>
                </c:pt>
                <c:pt idx="305">
                  <c:v>-2.1479727272727303</c:v>
                </c:pt>
                <c:pt idx="306">
                  <c:v>-2.0211818181818231</c:v>
                </c:pt>
                <c:pt idx="307">
                  <c:v>-1.4304272727272718</c:v>
                </c:pt>
                <c:pt idx="308">
                  <c:v>-1.5191818181818206</c:v>
                </c:pt>
                <c:pt idx="309">
                  <c:v>-1.7954818181818197</c:v>
                </c:pt>
                <c:pt idx="310">
                  <c:v>-1.7091545454545454</c:v>
                </c:pt>
                <c:pt idx="311">
                  <c:v>-1.6265727272727233</c:v>
                </c:pt>
                <c:pt idx="312">
                  <c:v>-1.6250363636363616</c:v>
                </c:pt>
                <c:pt idx="313">
                  <c:v>-1.2555090909090936</c:v>
                </c:pt>
                <c:pt idx="314">
                  <c:v>-1.2195818181818154</c:v>
                </c:pt>
                <c:pt idx="315">
                  <c:v>-1.7770727272727314</c:v>
                </c:pt>
                <c:pt idx="316">
                  <c:v>-2.4107181818181829</c:v>
                </c:pt>
                <c:pt idx="317">
                  <c:v>-2.6052000000000035</c:v>
                </c:pt>
                <c:pt idx="318">
                  <c:v>-3.1205909090909003</c:v>
                </c:pt>
                <c:pt idx="319">
                  <c:v>-2.5482454545454516</c:v>
                </c:pt>
                <c:pt idx="320">
                  <c:v>-2.1242363636363635</c:v>
                </c:pt>
                <c:pt idx="321">
                  <c:v>-1.9086999999999961</c:v>
                </c:pt>
                <c:pt idx="322">
                  <c:v>-1.6357363636363544</c:v>
                </c:pt>
                <c:pt idx="323">
                  <c:v>-0.90823636363635529</c:v>
                </c:pt>
                <c:pt idx="324">
                  <c:v>-0.87524545454544977</c:v>
                </c:pt>
                <c:pt idx="325">
                  <c:v>-0.73636363636363455</c:v>
                </c:pt>
                <c:pt idx="326">
                  <c:v>-0.65745454545454152</c:v>
                </c:pt>
                <c:pt idx="327">
                  <c:v>-0.55873636363635626</c:v>
                </c:pt>
                <c:pt idx="328">
                  <c:v>-0.54058181818181339</c:v>
                </c:pt>
                <c:pt idx="329">
                  <c:v>-0.32815454545453804</c:v>
                </c:pt>
                <c:pt idx="330">
                  <c:v>-0.30899999999999039</c:v>
                </c:pt>
                <c:pt idx="331">
                  <c:v>-0.14857272727272175</c:v>
                </c:pt>
                <c:pt idx="332">
                  <c:v>0.89818181818181841</c:v>
                </c:pt>
                <c:pt idx="333">
                  <c:v>0.82137272727273114</c:v>
                </c:pt>
                <c:pt idx="334">
                  <c:v>0.80725454545454056</c:v>
                </c:pt>
                <c:pt idx="335">
                  <c:v>1.0310636363636405</c:v>
                </c:pt>
                <c:pt idx="336">
                  <c:v>1.6169454545454442</c:v>
                </c:pt>
                <c:pt idx="337">
                  <c:v>2.4270818181818186</c:v>
                </c:pt>
                <c:pt idx="338">
                  <c:v>2.8903818181818295</c:v>
                </c:pt>
                <c:pt idx="339">
                  <c:v>3.1894454545454636</c:v>
                </c:pt>
                <c:pt idx="340">
                  <c:v>3.7061454545454566</c:v>
                </c:pt>
                <c:pt idx="341">
                  <c:v>4.4112090909091037</c:v>
                </c:pt>
                <c:pt idx="342">
                  <c:v>3.7130000000000081</c:v>
                </c:pt>
                <c:pt idx="343">
                  <c:v>2.4436272727272836</c:v>
                </c:pt>
                <c:pt idx="344">
                  <c:v>2.2750545454545588</c:v>
                </c:pt>
                <c:pt idx="345">
                  <c:v>1.4461181818181927</c:v>
                </c:pt>
                <c:pt idx="346">
                  <c:v>1.428545454545457</c:v>
                </c:pt>
                <c:pt idx="347">
                  <c:v>1.4571545454545429</c:v>
                </c:pt>
                <c:pt idx="348">
                  <c:v>0.87567272727273604</c:v>
                </c:pt>
                <c:pt idx="349">
                  <c:v>1.1390999999999849</c:v>
                </c:pt>
                <c:pt idx="350">
                  <c:v>1.0458909090909074</c:v>
                </c:pt>
                <c:pt idx="351">
                  <c:v>1.0394090909090821</c:v>
                </c:pt>
                <c:pt idx="352">
                  <c:v>0.57910909090909257</c:v>
                </c:pt>
                <c:pt idx="353">
                  <c:v>1.6451727272727226</c:v>
                </c:pt>
                <c:pt idx="354">
                  <c:v>1.7332909090909112</c:v>
                </c:pt>
                <c:pt idx="355">
                  <c:v>2.2138727272727294</c:v>
                </c:pt>
                <c:pt idx="356">
                  <c:v>2.3126454545454536</c:v>
                </c:pt>
                <c:pt idx="357">
                  <c:v>1.9826818181818169</c:v>
                </c:pt>
                <c:pt idx="358">
                  <c:v>1.1785818181818186</c:v>
                </c:pt>
                <c:pt idx="359">
                  <c:v>0.70335454545454468</c:v>
                </c:pt>
                <c:pt idx="360">
                  <c:v>-0.25769090909090409</c:v>
                </c:pt>
                <c:pt idx="361">
                  <c:v>0.28155454545454717</c:v>
                </c:pt>
                <c:pt idx="362">
                  <c:v>0.90043636363635926</c:v>
                </c:pt>
                <c:pt idx="363">
                  <c:v>1.9750454545454517</c:v>
                </c:pt>
                <c:pt idx="364">
                  <c:v>1.0142000000000024</c:v>
                </c:pt>
                <c:pt idx="365">
                  <c:v>0.65400000000000347</c:v>
                </c:pt>
                <c:pt idx="366">
                  <c:v>0.84915454545454594</c:v>
                </c:pt>
                <c:pt idx="367">
                  <c:v>1.0272909090909152</c:v>
                </c:pt>
                <c:pt idx="368">
                  <c:v>1.3084727272727363</c:v>
                </c:pt>
                <c:pt idx="369">
                  <c:v>1.506518181818187</c:v>
                </c:pt>
                <c:pt idx="370">
                  <c:v>1.5632636363636436</c:v>
                </c:pt>
                <c:pt idx="371">
                  <c:v>2.8490727272727341</c:v>
                </c:pt>
                <c:pt idx="372">
                  <c:v>1.4690000000000012</c:v>
                </c:pt>
                <c:pt idx="373">
                  <c:v>-0.1010999999999953</c:v>
                </c:pt>
                <c:pt idx="374">
                  <c:v>-1.9200909090909022</c:v>
                </c:pt>
                <c:pt idx="375">
                  <c:v>-1.895481818181814</c:v>
                </c:pt>
                <c:pt idx="376">
                  <c:v>-1.5746818181818085</c:v>
                </c:pt>
                <c:pt idx="377">
                  <c:v>-2.0365545454545426</c:v>
                </c:pt>
                <c:pt idx="378">
                  <c:v>-1.4894545454545352</c:v>
                </c:pt>
                <c:pt idx="379">
                  <c:v>-0.74957272727271373</c:v>
                </c:pt>
                <c:pt idx="380">
                  <c:v>0.36340000000001282</c:v>
                </c:pt>
                <c:pt idx="381">
                  <c:v>1.3157090909091025</c:v>
                </c:pt>
                <c:pt idx="382">
                  <c:v>0.26022727272728474</c:v>
                </c:pt>
                <c:pt idx="383">
                  <c:v>1.5386090909090981</c:v>
                </c:pt>
                <c:pt idx="384">
                  <c:v>2.52083636363637</c:v>
                </c:pt>
                <c:pt idx="385">
                  <c:v>2.6683454545454595</c:v>
                </c:pt>
                <c:pt idx="386">
                  <c:v>3.6686818181818097</c:v>
                </c:pt>
                <c:pt idx="387">
                  <c:v>4.7613818181818104</c:v>
                </c:pt>
                <c:pt idx="388">
                  <c:v>5.4745636363636407</c:v>
                </c:pt>
                <c:pt idx="389">
                  <c:v>5.7273545454545456</c:v>
                </c:pt>
                <c:pt idx="390">
                  <c:v>5.1216000000000008</c:v>
                </c:pt>
                <c:pt idx="391">
                  <c:v>3.8884545454545503</c:v>
                </c:pt>
                <c:pt idx="392">
                  <c:v>2.7622909090909218</c:v>
                </c:pt>
                <c:pt idx="393">
                  <c:v>2.5592272727272842</c:v>
                </c:pt>
                <c:pt idx="394">
                  <c:v>1.5944272727272804</c:v>
                </c:pt>
                <c:pt idx="395">
                  <c:v>0.65980909090908568</c:v>
                </c:pt>
                <c:pt idx="396">
                  <c:v>1.6504818181818166</c:v>
                </c:pt>
                <c:pt idx="397">
                  <c:v>0.60517272727272342</c:v>
                </c:pt>
                <c:pt idx="398">
                  <c:v>-0.31985454545453962</c:v>
                </c:pt>
                <c:pt idx="399">
                  <c:v>-1.1918636363636423</c:v>
                </c:pt>
                <c:pt idx="400">
                  <c:v>-2.1113818181818047</c:v>
                </c:pt>
                <c:pt idx="401">
                  <c:v>-2.4474999999999909</c:v>
                </c:pt>
                <c:pt idx="402">
                  <c:v>-3.0248818181818109</c:v>
                </c:pt>
                <c:pt idx="403">
                  <c:v>-3.3705454545454572</c:v>
                </c:pt>
                <c:pt idx="404">
                  <c:v>-2.6596272727272634</c:v>
                </c:pt>
                <c:pt idx="405">
                  <c:v>-2.2333363636363543</c:v>
                </c:pt>
                <c:pt idx="406">
                  <c:v>-1.4823181818181794</c:v>
                </c:pt>
                <c:pt idx="407">
                  <c:v>-1.9589818181818117</c:v>
                </c:pt>
                <c:pt idx="408">
                  <c:v>-1.2752727272727142</c:v>
                </c:pt>
                <c:pt idx="409">
                  <c:v>-0.86584545454545747</c:v>
                </c:pt>
                <c:pt idx="410">
                  <c:v>-0.29480000000000217</c:v>
                </c:pt>
                <c:pt idx="411">
                  <c:v>0.31639090909091294</c:v>
                </c:pt>
                <c:pt idx="412">
                  <c:v>0.69318181818182723</c:v>
                </c:pt>
                <c:pt idx="413">
                  <c:v>2.0821727272727202</c:v>
                </c:pt>
                <c:pt idx="414">
                  <c:v>3.1279181818181812</c:v>
                </c:pt>
                <c:pt idx="415">
                  <c:v>2.5750363636363645</c:v>
                </c:pt>
                <c:pt idx="416">
                  <c:v>2.0245999999999995</c:v>
                </c:pt>
                <c:pt idx="417">
                  <c:v>1.648754545454544</c:v>
                </c:pt>
                <c:pt idx="418">
                  <c:v>1.823363636363645</c:v>
                </c:pt>
                <c:pt idx="419">
                  <c:v>1.2766363636363636</c:v>
                </c:pt>
                <c:pt idx="420">
                  <c:v>1.7408818181818191</c:v>
                </c:pt>
                <c:pt idx="421">
                  <c:v>1.6763090909091005</c:v>
                </c:pt>
                <c:pt idx="422">
                  <c:v>2.0147363636363735</c:v>
                </c:pt>
                <c:pt idx="423">
                  <c:v>2.4134363636363645</c:v>
                </c:pt>
                <c:pt idx="424">
                  <c:v>1.9916818181818172</c:v>
                </c:pt>
                <c:pt idx="425">
                  <c:v>2.5517454545454541</c:v>
                </c:pt>
                <c:pt idx="426">
                  <c:v>3.4754818181818266</c:v>
                </c:pt>
                <c:pt idx="427">
                  <c:v>4.2651363636363797</c:v>
                </c:pt>
                <c:pt idx="428">
                  <c:v>5.062745454545464</c:v>
                </c:pt>
                <c:pt idx="429">
                  <c:v>4.7509000000000015</c:v>
                </c:pt>
                <c:pt idx="430">
                  <c:v>4.8000000000000043</c:v>
                </c:pt>
                <c:pt idx="431">
                  <c:v>3.792199999999994</c:v>
                </c:pt>
                <c:pt idx="432">
                  <c:v>3.0601363636363672</c:v>
                </c:pt>
                <c:pt idx="433">
                  <c:v>2.0857181818181942</c:v>
                </c:pt>
                <c:pt idx="434">
                  <c:v>1.0659181818181978</c:v>
                </c:pt>
                <c:pt idx="435">
                  <c:v>1.0998909090909166</c:v>
                </c:pt>
                <c:pt idx="436">
                  <c:v>0.69986363636365212</c:v>
                </c:pt>
                <c:pt idx="437">
                  <c:v>0.30801818181818419</c:v>
                </c:pt>
                <c:pt idx="438">
                  <c:v>-0.53725454545453744</c:v>
                </c:pt>
                <c:pt idx="439">
                  <c:v>-1.4308636363636325</c:v>
                </c:pt>
                <c:pt idx="440">
                  <c:v>-1.8667272727272675</c:v>
                </c:pt>
                <c:pt idx="441">
                  <c:v>-1.8608272727272634</c:v>
                </c:pt>
                <c:pt idx="442">
                  <c:v>-1.5016272727272693</c:v>
                </c:pt>
                <c:pt idx="443">
                  <c:v>-7.5254545454534139E-2</c:v>
                </c:pt>
                <c:pt idx="444">
                  <c:v>7.8745454545462223E-2</c:v>
                </c:pt>
                <c:pt idx="445">
                  <c:v>0.41030909090910228</c:v>
                </c:pt>
                <c:pt idx="446">
                  <c:v>0.18691818181818576</c:v>
                </c:pt>
                <c:pt idx="447">
                  <c:v>-0.31419999999999959</c:v>
                </c:pt>
                <c:pt idx="448">
                  <c:v>-0.82913636363635845</c:v>
                </c:pt>
                <c:pt idx="449">
                  <c:v>-0.37882727272727124</c:v>
                </c:pt>
                <c:pt idx="450">
                  <c:v>0.1762727272727318</c:v>
                </c:pt>
                <c:pt idx="451">
                  <c:v>0.46999090909091024</c:v>
                </c:pt>
                <c:pt idx="452">
                  <c:v>0.47165454545454821</c:v>
                </c:pt>
                <c:pt idx="453">
                  <c:v>0.26553636363636457</c:v>
                </c:pt>
                <c:pt idx="454">
                  <c:v>-0.74149090909091342</c:v>
                </c:pt>
                <c:pt idx="455">
                  <c:v>-0.3758818181818242</c:v>
                </c:pt>
                <c:pt idx="456">
                  <c:v>-0.26118181818180375</c:v>
                </c:pt>
                <c:pt idx="457">
                  <c:v>-3.9118181818167841E-2</c:v>
                </c:pt>
                <c:pt idx="458">
                  <c:v>0.43821818181818628</c:v>
                </c:pt>
                <c:pt idx="459">
                  <c:v>0.45764545454546379</c:v>
                </c:pt>
                <c:pt idx="460">
                  <c:v>0.89607272727271692</c:v>
                </c:pt>
                <c:pt idx="461">
                  <c:v>1.1722272727272696</c:v>
                </c:pt>
                <c:pt idx="462">
                  <c:v>1.1141090909090892</c:v>
                </c:pt>
                <c:pt idx="463">
                  <c:v>0.99986363636363507</c:v>
                </c:pt>
                <c:pt idx="464">
                  <c:v>2.3499272727272853</c:v>
                </c:pt>
                <c:pt idx="465">
                  <c:v>3.4516272727272863</c:v>
                </c:pt>
                <c:pt idx="466">
                  <c:v>3.1687818181818201</c:v>
                </c:pt>
                <c:pt idx="467">
                  <c:v>2.7315727272727273</c:v>
                </c:pt>
                <c:pt idx="468">
                  <c:v>2.2090545454545492</c:v>
                </c:pt>
                <c:pt idx="469">
                  <c:v>1.3293000000000035</c:v>
                </c:pt>
                <c:pt idx="470">
                  <c:v>1.7754545454545578</c:v>
                </c:pt>
                <c:pt idx="471">
                  <c:v>1.9297909090909187</c:v>
                </c:pt>
                <c:pt idx="472">
                  <c:v>1.3416727272727371</c:v>
                </c:pt>
                <c:pt idx="473">
                  <c:v>1.2951000000000192</c:v>
                </c:pt>
                <c:pt idx="474">
                  <c:v>1.7647000000000048</c:v>
                </c:pt>
                <c:pt idx="475">
                  <c:v>0.35667272727273058</c:v>
                </c:pt>
                <c:pt idx="476">
                  <c:v>-0.59271818181818503</c:v>
                </c:pt>
                <c:pt idx="477">
                  <c:v>-0.736754545454545</c:v>
                </c:pt>
                <c:pt idx="478">
                  <c:v>-0.26914545454545191</c:v>
                </c:pt>
                <c:pt idx="479">
                  <c:v>-0.16004545454544683</c:v>
                </c:pt>
                <c:pt idx="480">
                  <c:v>9.5363636363714477E-3</c:v>
                </c:pt>
                <c:pt idx="481">
                  <c:v>-0.82128181818181645</c:v>
                </c:pt>
                <c:pt idx="482">
                  <c:v>-2.3904090909090812</c:v>
                </c:pt>
                <c:pt idx="483">
                  <c:v>-3.085045454545444</c:v>
                </c:pt>
                <c:pt idx="484">
                  <c:v>-3.8070363636363496</c:v>
                </c:pt>
                <c:pt idx="485">
                  <c:v>-4.6351636363636288</c:v>
                </c:pt>
                <c:pt idx="486">
                  <c:v>-5.2103545454545426</c:v>
                </c:pt>
                <c:pt idx="487">
                  <c:v>-6.2384545454545375</c:v>
                </c:pt>
                <c:pt idx="488">
                  <c:v>-6.8317636363636467</c:v>
                </c:pt>
                <c:pt idx="489">
                  <c:v>-7.551799999999993</c:v>
                </c:pt>
                <c:pt idx="490">
                  <c:v>-8.3127727272727228</c:v>
                </c:pt>
                <c:pt idx="491">
                  <c:v>-8.7809909090909031</c:v>
                </c:pt>
                <c:pt idx="492">
                  <c:v>-9.0233909090909137</c:v>
                </c:pt>
                <c:pt idx="493">
                  <c:v>-9.002172727272729</c:v>
                </c:pt>
                <c:pt idx="494">
                  <c:v>-9.179399999999994</c:v>
                </c:pt>
                <c:pt idx="495">
                  <c:v>-9.1976363636363487</c:v>
                </c:pt>
                <c:pt idx="496">
                  <c:v>-9.2889090909090797</c:v>
                </c:pt>
                <c:pt idx="497">
                  <c:v>-9.2259363636363503</c:v>
                </c:pt>
                <c:pt idx="498">
                  <c:v>-8.6463545454545354</c:v>
                </c:pt>
                <c:pt idx="499">
                  <c:v>-8.1433454545454538</c:v>
                </c:pt>
                <c:pt idx="500">
                  <c:v>-8.075745454545455</c:v>
                </c:pt>
                <c:pt idx="501">
                  <c:v>-7.7595909090909103</c:v>
                </c:pt>
                <c:pt idx="502">
                  <c:v>-7.5384363636363645</c:v>
                </c:pt>
                <c:pt idx="503">
                  <c:v>-7.2587272727272847</c:v>
                </c:pt>
                <c:pt idx="504">
                  <c:v>-6.5108999999999924</c:v>
                </c:pt>
                <c:pt idx="505">
                  <c:v>-5.4952090909090785</c:v>
                </c:pt>
                <c:pt idx="506">
                  <c:v>-5.2308999999999912</c:v>
                </c:pt>
                <c:pt idx="507">
                  <c:v>-5.0481363636363454</c:v>
                </c:pt>
                <c:pt idx="508">
                  <c:v>-5.0153727272727195</c:v>
                </c:pt>
                <c:pt idx="509">
                  <c:v>-5.1242090909090834</c:v>
                </c:pt>
                <c:pt idx="510">
                  <c:v>-5.3308818181818154</c:v>
                </c:pt>
                <c:pt idx="511">
                  <c:v>-5.4667727272727333</c:v>
                </c:pt>
                <c:pt idx="512">
                  <c:v>-5.473427272727271</c:v>
                </c:pt>
                <c:pt idx="513">
                  <c:v>-5.5416181818181798</c:v>
                </c:pt>
                <c:pt idx="514">
                  <c:v>-5.4456181818181761</c:v>
                </c:pt>
                <c:pt idx="515">
                  <c:v>-5.9258181818181797</c:v>
                </c:pt>
                <c:pt idx="516">
                  <c:v>-5.531209090909087</c:v>
                </c:pt>
                <c:pt idx="517">
                  <c:v>-4.4976727272727146</c:v>
                </c:pt>
                <c:pt idx="518">
                  <c:v>-3.6540545454545352</c:v>
                </c:pt>
                <c:pt idx="519">
                  <c:v>-2.7056181818181813</c:v>
                </c:pt>
                <c:pt idx="520">
                  <c:v>-2.7059363636363543</c:v>
                </c:pt>
                <c:pt idx="521">
                  <c:v>-2.6341909090909041</c:v>
                </c:pt>
                <c:pt idx="522">
                  <c:v>-2.454927272727268</c:v>
                </c:pt>
                <c:pt idx="523">
                  <c:v>-2.3251636363636337</c:v>
                </c:pt>
                <c:pt idx="524">
                  <c:v>-1.8496272727272682</c:v>
                </c:pt>
                <c:pt idx="525">
                  <c:v>-0.84279999999998978</c:v>
                </c:pt>
                <c:pt idx="526">
                  <c:v>-0.49892727272725068</c:v>
                </c:pt>
                <c:pt idx="527">
                  <c:v>-1.3180454545454623</c:v>
                </c:pt>
                <c:pt idx="528">
                  <c:v>-2.23898181818182</c:v>
                </c:pt>
                <c:pt idx="529">
                  <c:v>-2.8997363636363573</c:v>
                </c:pt>
                <c:pt idx="530">
                  <c:v>-3.3623090909090863</c:v>
                </c:pt>
                <c:pt idx="531">
                  <c:v>-2.0863181818181644</c:v>
                </c:pt>
                <c:pt idx="532">
                  <c:v>-1.9644818181818025</c:v>
                </c:pt>
                <c:pt idx="533">
                  <c:v>-2.0114636363636222</c:v>
                </c:pt>
                <c:pt idx="534">
                  <c:v>-1.2685272727272761</c:v>
                </c:pt>
                <c:pt idx="535">
                  <c:v>-0.65637272727271068</c:v>
                </c:pt>
                <c:pt idx="536">
                  <c:v>-1.0236727272727109</c:v>
                </c:pt>
                <c:pt idx="537">
                  <c:v>-0.55460909090908217</c:v>
                </c:pt>
                <c:pt idx="538">
                  <c:v>-0.24781818181817528</c:v>
                </c:pt>
                <c:pt idx="539">
                  <c:v>0.18388181818183114</c:v>
                </c:pt>
                <c:pt idx="540">
                  <c:v>1.7828545454545548</c:v>
                </c:pt>
                <c:pt idx="541">
                  <c:v>2.4085545454545496</c:v>
                </c:pt>
                <c:pt idx="542">
                  <c:v>2.5528000000000048</c:v>
                </c:pt>
                <c:pt idx="543">
                  <c:v>2.6277272727272702</c:v>
                </c:pt>
                <c:pt idx="544">
                  <c:v>3.5745181818181777</c:v>
                </c:pt>
                <c:pt idx="545">
                  <c:v>3.6626727272727209</c:v>
                </c:pt>
                <c:pt idx="546">
                  <c:v>3.0347363636363696</c:v>
                </c:pt>
                <c:pt idx="547">
                  <c:v>2.8066181818181946</c:v>
                </c:pt>
                <c:pt idx="548">
                  <c:v>2.4306818181818244</c:v>
                </c:pt>
                <c:pt idx="549">
                  <c:v>3.6217454545454615</c:v>
                </c:pt>
                <c:pt idx="550">
                  <c:v>3.1726545454545487</c:v>
                </c:pt>
                <c:pt idx="551">
                  <c:v>1.5758636363636498</c:v>
                </c:pt>
                <c:pt idx="552">
                  <c:v>1.0019272727272863</c:v>
                </c:pt>
                <c:pt idx="553">
                  <c:v>0.93535454545455821</c:v>
                </c:pt>
                <c:pt idx="554">
                  <c:v>1.1189090909090993</c:v>
                </c:pt>
                <c:pt idx="555">
                  <c:v>0.80279090909091622</c:v>
                </c:pt>
                <c:pt idx="556">
                  <c:v>0.5949454545454671</c:v>
                </c:pt>
                <c:pt idx="557">
                  <c:v>0.47614545454545976</c:v>
                </c:pt>
                <c:pt idx="558">
                  <c:v>0.15472727272728548</c:v>
                </c:pt>
                <c:pt idx="559">
                  <c:v>1.9727272727436684E-3</c:v>
                </c:pt>
                <c:pt idx="560">
                  <c:v>-0.88896363636362707</c:v>
                </c:pt>
                <c:pt idx="561">
                  <c:v>-0.2604727272727132</c:v>
                </c:pt>
                <c:pt idx="562">
                  <c:v>0.63290000000000646</c:v>
                </c:pt>
                <c:pt idx="563">
                  <c:v>0.88023636363637081</c:v>
                </c:pt>
                <c:pt idx="564">
                  <c:v>0.4766636363636394</c:v>
                </c:pt>
                <c:pt idx="565">
                  <c:v>0.82900000000002194</c:v>
                </c:pt>
                <c:pt idx="566">
                  <c:v>1.008881818181834</c:v>
                </c:pt>
                <c:pt idx="567">
                  <c:v>1.0338545454545596</c:v>
                </c:pt>
                <c:pt idx="568">
                  <c:v>1.1716909090909127</c:v>
                </c:pt>
                <c:pt idx="569">
                  <c:v>1.1350545454545511</c:v>
                </c:pt>
                <c:pt idx="570">
                  <c:v>1.2576636363636453</c:v>
                </c:pt>
                <c:pt idx="571">
                  <c:v>1.003727272727275</c:v>
                </c:pt>
                <c:pt idx="572">
                  <c:v>1.2179727272727376</c:v>
                </c:pt>
                <c:pt idx="573">
                  <c:v>0.92121818181819037</c:v>
                </c:pt>
                <c:pt idx="574">
                  <c:v>1.0316454545454548</c:v>
                </c:pt>
                <c:pt idx="575">
                  <c:v>0.78780000000001849</c:v>
                </c:pt>
                <c:pt idx="576">
                  <c:v>0.9934090909090969</c:v>
                </c:pt>
                <c:pt idx="577">
                  <c:v>0.87420000000001608</c:v>
                </c:pt>
                <c:pt idx="578">
                  <c:v>7.4209090909093334E-2</c:v>
                </c:pt>
                <c:pt idx="579">
                  <c:v>0.62272727272728901</c:v>
                </c:pt>
                <c:pt idx="580">
                  <c:v>1.2790636363636452</c:v>
                </c:pt>
                <c:pt idx="581">
                  <c:v>1.70921818181818</c:v>
                </c:pt>
                <c:pt idx="582">
                  <c:v>1.8624636363636498</c:v>
                </c:pt>
                <c:pt idx="583">
                  <c:v>1.8678000000000097</c:v>
                </c:pt>
                <c:pt idx="584">
                  <c:v>2.1430454545454509</c:v>
                </c:pt>
                <c:pt idx="585">
                  <c:v>2.4091090909090909</c:v>
                </c:pt>
                <c:pt idx="586">
                  <c:v>2.5331727272727207</c:v>
                </c:pt>
                <c:pt idx="587">
                  <c:v>2.5877818181818171</c:v>
                </c:pt>
                <c:pt idx="588">
                  <c:v>2.6002999999999972</c:v>
                </c:pt>
                <c:pt idx="589">
                  <c:v>3.5256000000000043</c:v>
                </c:pt>
                <c:pt idx="590">
                  <c:v>4.0530272727272774</c:v>
                </c:pt>
                <c:pt idx="591">
                  <c:v>3.8690909090909145</c:v>
                </c:pt>
                <c:pt idx="592">
                  <c:v>3.8108818181818265</c:v>
                </c:pt>
                <c:pt idx="593">
                  <c:v>3.8486727272727421</c:v>
                </c:pt>
                <c:pt idx="594">
                  <c:v>3.893100000000004</c:v>
                </c:pt>
                <c:pt idx="595">
                  <c:v>3.4515272727272901</c:v>
                </c:pt>
                <c:pt idx="596">
                  <c:v>3.2265909090909162</c:v>
                </c:pt>
                <c:pt idx="597">
                  <c:v>4.0254727272727422</c:v>
                </c:pt>
                <c:pt idx="598">
                  <c:v>3.9359909090909184</c:v>
                </c:pt>
                <c:pt idx="599">
                  <c:v>3.9704181818182036</c:v>
                </c:pt>
                <c:pt idx="600">
                  <c:v>3.6387545454545602</c:v>
                </c:pt>
                <c:pt idx="601">
                  <c:v>3.0667272727272774</c:v>
                </c:pt>
                <c:pt idx="602">
                  <c:v>3.1911545454545518</c:v>
                </c:pt>
                <c:pt idx="603">
                  <c:v>3.2860363636363843</c:v>
                </c:pt>
                <c:pt idx="604">
                  <c:v>3.2043727272727409</c:v>
                </c:pt>
                <c:pt idx="605">
                  <c:v>2.9323454545454695</c:v>
                </c:pt>
                <c:pt idx="606">
                  <c:v>3.0808636363636452</c:v>
                </c:pt>
                <c:pt idx="607">
                  <c:v>3.0882909090909152</c:v>
                </c:pt>
                <c:pt idx="608">
                  <c:v>2.154445454545467</c:v>
                </c:pt>
                <c:pt idx="609">
                  <c:v>1.878781818181821</c:v>
                </c:pt>
                <c:pt idx="610">
                  <c:v>1.9326636363636283</c:v>
                </c:pt>
                <c:pt idx="611">
                  <c:v>2.0240000000000009</c:v>
                </c:pt>
                <c:pt idx="612">
                  <c:v>1.806518181818177</c:v>
                </c:pt>
                <c:pt idx="613">
                  <c:v>1.7327636363636287</c:v>
                </c:pt>
                <c:pt idx="614">
                  <c:v>1.5258272727272697</c:v>
                </c:pt>
                <c:pt idx="615">
                  <c:v>1.7025272727272807</c:v>
                </c:pt>
                <c:pt idx="616">
                  <c:v>1.7670454545454675</c:v>
                </c:pt>
                <c:pt idx="617">
                  <c:v>1.9771090909090958</c:v>
                </c:pt>
                <c:pt idx="618">
                  <c:v>1.4401727272727243</c:v>
                </c:pt>
                <c:pt idx="619">
                  <c:v>1.6750545454545289</c:v>
                </c:pt>
                <c:pt idx="620">
                  <c:v>2.3346636363636293</c:v>
                </c:pt>
                <c:pt idx="621">
                  <c:v>3.0439999999999969</c:v>
                </c:pt>
                <c:pt idx="622">
                  <c:v>3.4551545454545476</c:v>
                </c:pt>
                <c:pt idx="623">
                  <c:v>3.4123090909091047</c:v>
                </c:pt>
                <c:pt idx="624">
                  <c:v>3.2157363636363669</c:v>
                </c:pt>
                <c:pt idx="625">
                  <c:v>3.237527272727263</c:v>
                </c:pt>
                <c:pt idx="626">
                  <c:v>3.1094090909090824</c:v>
                </c:pt>
                <c:pt idx="627">
                  <c:v>3.0669272727272698</c:v>
                </c:pt>
                <c:pt idx="628">
                  <c:v>2.7919000000000125</c:v>
                </c:pt>
                <c:pt idx="629">
                  <c:v>3.1512363636363716</c:v>
                </c:pt>
                <c:pt idx="630">
                  <c:v>2.939572727272747</c:v>
                </c:pt>
                <c:pt idx="631">
                  <c:v>2.8061818181818268</c:v>
                </c:pt>
                <c:pt idx="632">
                  <c:v>2.3287909090908983</c:v>
                </c:pt>
                <c:pt idx="633">
                  <c:v>2.0705818181818358</c:v>
                </c:pt>
                <c:pt idx="634">
                  <c:v>2.443372727272731</c:v>
                </c:pt>
                <c:pt idx="635">
                  <c:v>2.8695272727272823</c:v>
                </c:pt>
                <c:pt idx="636">
                  <c:v>3.1849545454545591</c:v>
                </c:pt>
                <c:pt idx="637">
                  <c:v>3.1897454545454593</c:v>
                </c:pt>
                <c:pt idx="638">
                  <c:v>3.2713545454545425</c:v>
                </c:pt>
                <c:pt idx="639">
                  <c:v>3.3276000000000181</c:v>
                </c:pt>
                <c:pt idx="640">
                  <c:v>3.458118181818179</c:v>
                </c:pt>
                <c:pt idx="641">
                  <c:v>3.440909090909102</c:v>
                </c:pt>
                <c:pt idx="642">
                  <c:v>2.9286999999999921</c:v>
                </c:pt>
                <c:pt idx="643">
                  <c:v>2.5480363636363563</c:v>
                </c:pt>
                <c:pt idx="644">
                  <c:v>2.3814636363636339</c:v>
                </c:pt>
                <c:pt idx="645">
                  <c:v>2.2208909090909117</c:v>
                </c:pt>
                <c:pt idx="646">
                  <c:v>1.94077272727273</c:v>
                </c:pt>
                <c:pt idx="647">
                  <c:v>1.6363818181818175</c:v>
                </c:pt>
                <c:pt idx="648">
                  <c:v>1.3397181818181849</c:v>
                </c:pt>
                <c:pt idx="649">
                  <c:v>1.0275090909091062</c:v>
                </c:pt>
                <c:pt idx="650">
                  <c:v>0.65402727272727645</c:v>
                </c:pt>
                <c:pt idx="651">
                  <c:v>-0.10322727272725274</c:v>
                </c:pt>
                <c:pt idx="652">
                  <c:v>-0.34398181818180262</c:v>
                </c:pt>
                <c:pt idx="653">
                  <c:v>-0.66000909090908522</c:v>
                </c:pt>
                <c:pt idx="654">
                  <c:v>-0.66003636363636531</c:v>
                </c:pt>
                <c:pt idx="655">
                  <c:v>-0.86869999999998981</c:v>
                </c:pt>
                <c:pt idx="656">
                  <c:v>-1.2498181818181848</c:v>
                </c:pt>
                <c:pt idx="657">
                  <c:v>-1.463481818181819</c:v>
                </c:pt>
                <c:pt idx="658">
                  <c:v>-1.7145090909090754</c:v>
                </c:pt>
                <c:pt idx="659">
                  <c:v>-1.8671727272727168</c:v>
                </c:pt>
                <c:pt idx="660">
                  <c:v>-2.2627999999999844</c:v>
                </c:pt>
                <c:pt idx="661">
                  <c:v>-2.2090090909090634</c:v>
                </c:pt>
                <c:pt idx="662">
                  <c:v>-1.8878999999999735</c:v>
                </c:pt>
                <c:pt idx="663">
                  <c:v>-2.0560181818181746</c:v>
                </c:pt>
                <c:pt idx="664">
                  <c:v>-2.0541363636363599</c:v>
                </c:pt>
                <c:pt idx="665">
                  <c:v>-2.4693636363636244</c:v>
                </c:pt>
                <c:pt idx="666">
                  <c:v>-2.5911181818181745</c:v>
                </c:pt>
                <c:pt idx="667">
                  <c:v>-2.5775090909090892</c:v>
                </c:pt>
                <c:pt idx="668">
                  <c:v>-2.5495363636363635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6990208"/>
        <c:axId val="87004288"/>
      </c:lineChart>
      <c:catAx>
        <c:axId val="86990208"/>
        <c:scaling>
          <c:orientation val="minMax"/>
        </c:scaling>
        <c:delete val="0"/>
        <c:axPos val="b"/>
        <c:majorTickMark val="none"/>
        <c:minorTickMark val="none"/>
        <c:tickLblPos val="none"/>
        <c:crossAx val="87004288"/>
        <c:crosses val="autoZero"/>
        <c:auto val="1"/>
        <c:lblAlgn val="ctr"/>
        <c:lblOffset val="100"/>
        <c:noMultiLvlLbl val="0"/>
      </c:catAx>
      <c:valAx>
        <c:axId val="8700428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699020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val>
            <c:numRef>
              <c:f>'3059+3061'!$C$36:$C$205</c:f>
              <c:numCache>
                <c:formatCode>General</c:formatCode>
                <c:ptCount val="170"/>
                <c:pt idx="0">
                  <c:v>9.5487000000000002</c:v>
                </c:pt>
                <c:pt idx="1">
                  <c:v>9.4879999999999995</c:v>
                </c:pt>
                <c:pt idx="2">
                  <c:v>10.673</c:v>
                </c:pt>
                <c:pt idx="3">
                  <c:v>9.7750000000000004</c:v>
                </c:pt>
                <c:pt idx="4">
                  <c:v>9.81</c:v>
                </c:pt>
                <c:pt idx="5">
                  <c:v>10.667999999999999</c:v>
                </c:pt>
                <c:pt idx="6">
                  <c:v>10.136000000000001</c:v>
                </c:pt>
                <c:pt idx="7">
                  <c:v>9.1984999999999992</c:v>
                </c:pt>
                <c:pt idx="8">
                  <c:v>12.728000000000002</c:v>
                </c:pt>
                <c:pt idx="9">
                  <c:v>8.7301000000000002</c:v>
                </c:pt>
                <c:pt idx="10">
                  <c:v>9.1489000000000011</c:v>
                </c:pt>
                <c:pt idx="11">
                  <c:v>9.3358999999999988</c:v>
                </c:pt>
                <c:pt idx="12">
                  <c:v>9.4440000000000008</c:v>
                </c:pt>
                <c:pt idx="13">
                  <c:v>8.6575000000000006</c:v>
                </c:pt>
                <c:pt idx="14">
                  <c:v>9.2570999999999994</c:v>
                </c:pt>
                <c:pt idx="15">
                  <c:v>8.6025000000000009</c:v>
                </c:pt>
                <c:pt idx="16">
                  <c:v>9.1808999999999994</c:v>
                </c:pt>
                <c:pt idx="17">
                  <c:v>9.3665000000000003</c:v>
                </c:pt>
                <c:pt idx="18">
                  <c:v>9.5806000000000004</c:v>
                </c:pt>
                <c:pt idx="19">
                  <c:v>10.050000000000001</c:v>
                </c:pt>
                <c:pt idx="20">
                  <c:v>8.5670000000000002</c:v>
                </c:pt>
                <c:pt idx="21">
                  <c:v>10.155000000000001</c:v>
                </c:pt>
                <c:pt idx="22">
                  <c:v>9.3209999999999997</c:v>
                </c:pt>
                <c:pt idx="23">
                  <c:v>9.2888000000000002</c:v>
                </c:pt>
                <c:pt idx="24">
                  <c:v>12.354999999999999</c:v>
                </c:pt>
                <c:pt idx="25">
                  <c:v>10.767999999999999</c:v>
                </c:pt>
                <c:pt idx="26">
                  <c:v>10.319000000000001</c:v>
                </c:pt>
                <c:pt idx="27">
                  <c:v>9.8646999999999991</c:v>
                </c:pt>
                <c:pt idx="28">
                  <c:v>9.7058999999999997</c:v>
                </c:pt>
                <c:pt idx="29">
                  <c:v>9.3489000000000004</c:v>
                </c:pt>
                <c:pt idx="30">
                  <c:v>9.8061999999999987</c:v>
                </c:pt>
                <c:pt idx="31">
                  <c:v>12.269</c:v>
                </c:pt>
                <c:pt idx="32">
                  <c:v>10.653</c:v>
                </c:pt>
                <c:pt idx="33">
                  <c:v>10.358000000000001</c:v>
                </c:pt>
                <c:pt idx="34">
                  <c:v>10.228999999999999</c:v>
                </c:pt>
                <c:pt idx="35">
                  <c:v>10.565999999999999</c:v>
                </c:pt>
                <c:pt idx="36">
                  <c:v>8.9244000000000003</c:v>
                </c:pt>
                <c:pt idx="37">
                  <c:v>10.151999999999999</c:v>
                </c:pt>
                <c:pt idx="38">
                  <c:v>9.1711000000000009</c:v>
                </c:pt>
                <c:pt idx="39">
                  <c:v>10.155000000000001</c:v>
                </c:pt>
                <c:pt idx="40">
                  <c:v>10.369</c:v>
                </c:pt>
                <c:pt idx="41">
                  <c:v>10.093</c:v>
                </c:pt>
                <c:pt idx="42">
                  <c:v>9.0811000000000011</c:v>
                </c:pt>
                <c:pt idx="43">
                  <c:v>10.677999999999999</c:v>
                </c:pt>
                <c:pt idx="44">
                  <c:v>10.264999999999999</c:v>
                </c:pt>
                <c:pt idx="45">
                  <c:v>10.026999999999999</c:v>
                </c:pt>
                <c:pt idx="46">
                  <c:v>10.391</c:v>
                </c:pt>
                <c:pt idx="47">
                  <c:v>9.5420999999999996</c:v>
                </c:pt>
                <c:pt idx="48">
                  <c:v>11.911999999999999</c:v>
                </c:pt>
                <c:pt idx="49">
                  <c:v>9.7746999999999993</c:v>
                </c:pt>
                <c:pt idx="50">
                  <c:v>12.118</c:v>
                </c:pt>
                <c:pt idx="51">
                  <c:v>9.5594000000000001</c:v>
                </c:pt>
                <c:pt idx="52">
                  <c:v>10.75</c:v>
                </c:pt>
                <c:pt idx="53">
                  <c:v>10.455</c:v>
                </c:pt>
                <c:pt idx="54">
                  <c:v>11.074999999999999</c:v>
                </c:pt>
                <c:pt idx="55">
                  <c:v>14.492000000000001</c:v>
                </c:pt>
                <c:pt idx="56">
                  <c:v>8.8881999999999994</c:v>
                </c:pt>
                <c:pt idx="57">
                  <c:v>9.3132000000000001</c:v>
                </c:pt>
                <c:pt idx="58">
                  <c:v>9.8666999999999998</c:v>
                </c:pt>
                <c:pt idx="59">
                  <c:v>9.0520999999999994</c:v>
                </c:pt>
                <c:pt idx="60">
                  <c:v>9.5112000000000005</c:v>
                </c:pt>
                <c:pt idx="61">
                  <c:v>9.8634000000000004</c:v>
                </c:pt>
                <c:pt idx="62">
                  <c:v>9.0167000000000002</c:v>
                </c:pt>
                <c:pt idx="63">
                  <c:v>9.5251999999999999</c:v>
                </c:pt>
                <c:pt idx="64">
                  <c:v>9.0809999999999995</c:v>
                </c:pt>
                <c:pt idx="65">
                  <c:v>10.818000000000001</c:v>
                </c:pt>
                <c:pt idx="66">
                  <c:v>11.305</c:v>
                </c:pt>
                <c:pt idx="67">
                  <c:v>9.9976000000000003</c:v>
                </c:pt>
                <c:pt idx="68">
                  <c:v>10.274000000000001</c:v>
                </c:pt>
                <c:pt idx="69">
                  <c:v>9.1185000000000009</c:v>
                </c:pt>
                <c:pt idx="70">
                  <c:v>11.511000000000001</c:v>
                </c:pt>
                <c:pt idx="71">
                  <c:v>10.148000000000001</c:v>
                </c:pt>
                <c:pt idx="72">
                  <c:v>10.69</c:v>
                </c:pt>
                <c:pt idx="73">
                  <c:v>10.977</c:v>
                </c:pt>
                <c:pt idx="74">
                  <c:v>9.5099</c:v>
                </c:pt>
                <c:pt idx="75">
                  <c:v>10.164999999999999</c:v>
                </c:pt>
                <c:pt idx="76">
                  <c:v>9.1098999999999997</c:v>
                </c:pt>
                <c:pt idx="77">
                  <c:v>9.5608000000000004</c:v>
                </c:pt>
                <c:pt idx="78">
                  <c:v>10.536</c:v>
                </c:pt>
                <c:pt idx="79">
                  <c:v>11.328000000000001</c:v>
                </c:pt>
                <c:pt idx="80">
                  <c:v>11.218</c:v>
                </c:pt>
                <c:pt idx="81">
                  <c:v>10.715</c:v>
                </c:pt>
                <c:pt idx="82">
                  <c:v>10.673</c:v>
                </c:pt>
                <c:pt idx="83">
                  <c:v>13.779</c:v>
                </c:pt>
                <c:pt idx="84">
                  <c:v>10.779</c:v>
                </c:pt>
                <c:pt idx="85">
                  <c:v>9.5066000000000006</c:v>
                </c:pt>
                <c:pt idx="86">
                  <c:v>10.231</c:v>
                </c:pt>
                <c:pt idx="87">
                  <c:v>10.289</c:v>
                </c:pt>
                <c:pt idx="88">
                  <c:v>11.206</c:v>
                </c:pt>
                <c:pt idx="89">
                  <c:v>11.06</c:v>
                </c:pt>
                <c:pt idx="90">
                  <c:v>11.501999999999999</c:v>
                </c:pt>
                <c:pt idx="91">
                  <c:v>11.370000000000001</c:v>
                </c:pt>
                <c:pt idx="92">
                  <c:v>10.923</c:v>
                </c:pt>
                <c:pt idx="93">
                  <c:v>10.192</c:v>
                </c:pt>
                <c:pt idx="94">
                  <c:v>11.01</c:v>
                </c:pt>
                <c:pt idx="95">
                  <c:v>11.035</c:v>
                </c:pt>
                <c:pt idx="96">
                  <c:v>8.9441000000000006</c:v>
                </c:pt>
                <c:pt idx="97">
                  <c:v>10.834</c:v>
                </c:pt>
                <c:pt idx="98">
                  <c:v>10.55</c:v>
                </c:pt>
                <c:pt idx="99">
                  <c:v>10.965</c:v>
                </c:pt>
                <c:pt idx="100">
                  <c:v>9.0252999999999997</c:v>
                </c:pt>
                <c:pt idx="101">
                  <c:v>11.548</c:v>
                </c:pt>
                <c:pt idx="102">
                  <c:v>10.385</c:v>
                </c:pt>
                <c:pt idx="103">
                  <c:v>11.14</c:v>
                </c:pt>
                <c:pt idx="104">
                  <c:v>11.202</c:v>
                </c:pt>
                <c:pt idx="105">
                  <c:v>9.4971999999999994</c:v>
                </c:pt>
                <c:pt idx="106">
                  <c:v>10.667999999999999</c:v>
                </c:pt>
                <c:pt idx="107">
                  <c:v>10.424999999999999</c:v>
                </c:pt>
                <c:pt idx="108">
                  <c:v>10.427000000000001</c:v>
                </c:pt>
                <c:pt idx="109">
                  <c:v>12.851000000000001</c:v>
                </c:pt>
                <c:pt idx="110">
                  <c:v>11.568999999999999</c:v>
                </c:pt>
                <c:pt idx="111">
                  <c:v>10.574</c:v>
                </c:pt>
                <c:pt idx="112">
                  <c:v>10.586</c:v>
                </c:pt>
                <c:pt idx="113">
                  <c:v>10.093</c:v>
                </c:pt>
                <c:pt idx="114">
                  <c:v>11.198</c:v>
                </c:pt>
                <c:pt idx="115">
                  <c:v>10.91</c:v>
                </c:pt>
                <c:pt idx="116">
                  <c:v>11.568999999999999</c:v>
                </c:pt>
                <c:pt idx="117">
                  <c:v>10.754</c:v>
                </c:pt>
                <c:pt idx="118">
                  <c:v>11.994</c:v>
                </c:pt>
                <c:pt idx="119">
                  <c:v>11.322000000000001</c:v>
                </c:pt>
                <c:pt idx="120">
                  <c:v>11.036</c:v>
                </c:pt>
                <c:pt idx="121">
                  <c:v>11.374000000000001</c:v>
                </c:pt>
                <c:pt idx="122">
                  <c:v>12.539000000000001</c:v>
                </c:pt>
                <c:pt idx="123">
                  <c:v>11.144</c:v>
                </c:pt>
                <c:pt idx="124">
                  <c:v>11.827999999999999</c:v>
                </c:pt>
                <c:pt idx="125">
                  <c:v>13.42</c:v>
                </c:pt>
                <c:pt idx="126">
                  <c:v>11.061</c:v>
                </c:pt>
                <c:pt idx="127">
                  <c:v>11.043000000000001</c:v>
                </c:pt>
                <c:pt idx="128">
                  <c:v>9.2208000000000006</c:v>
                </c:pt>
                <c:pt idx="129">
                  <c:v>10.558999999999999</c:v>
                </c:pt>
                <c:pt idx="130">
                  <c:v>11.365</c:v>
                </c:pt>
                <c:pt idx="131">
                  <c:v>10.52</c:v>
                </c:pt>
                <c:pt idx="132">
                  <c:v>12.353</c:v>
                </c:pt>
                <c:pt idx="133">
                  <c:v>9.829699999999999</c:v>
                </c:pt>
                <c:pt idx="134">
                  <c:v>9.9623000000000008</c:v>
                </c:pt>
                <c:pt idx="135">
                  <c:v>9.2177000000000007</c:v>
                </c:pt>
                <c:pt idx="136">
                  <c:v>11.393000000000001</c:v>
                </c:pt>
                <c:pt idx="137">
                  <c:v>9.5875000000000004</c:v>
                </c:pt>
                <c:pt idx="138">
                  <c:v>10.897</c:v>
                </c:pt>
                <c:pt idx="139">
                  <c:v>10.378</c:v>
                </c:pt>
                <c:pt idx="140">
                  <c:v>9.5986999999999991</c:v>
                </c:pt>
                <c:pt idx="141">
                  <c:v>13.302999999999999</c:v>
                </c:pt>
                <c:pt idx="142">
                  <c:v>11.235999999999999</c:v>
                </c:pt>
                <c:pt idx="143">
                  <c:v>10.819000000000001</c:v>
                </c:pt>
                <c:pt idx="144">
                  <c:v>7.3224999999999998</c:v>
                </c:pt>
                <c:pt idx="145">
                  <c:v>11.006</c:v>
                </c:pt>
                <c:pt idx="146">
                  <c:v>8.7340999999999998</c:v>
                </c:pt>
                <c:pt idx="147">
                  <c:v>10.831</c:v>
                </c:pt>
                <c:pt idx="148">
                  <c:v>10.068</c:v>
                </c:pt>
                <c:pt idx="149">
                  <c:v>11.012</c:v>
                </c:pt>
                <c:pt idx="150">
                  <c:v>11.416</c:v>
                </c:pt>
                <c:pt idx="151">
                  <c:v>11.222</c:v>
                </c:pt>
                <c:pt idx="152">
                  <c:v>11.197000000000001</c:v>
                </c:pt>
                <c:pt idx="153">
                  <c:v>10.987</c:v>
                </c:pt>
                <c:pt idx="154">
                  <c:v>10.841000000000001</c:v>
                </c:pt>
                <c:pt idx="155">
                  <c:v>9.7967000000000013</c:v>
                </c:pt>
                <c:pt idx="156">
                  <c:v>9.7055000000000007</c:v>
                </c:pt>
                <c:pt idx="157">
                  <c:v>9.7325999999999997</c:v>
                </c:pt>
                <c:pt idx="158">
                  <c:v>10.497</c:v>
                </c:pt>
                <c:pt idx="159">
                  <c:v>10.746</c:v>
                </c:pt>
                <c:pt idx="160">
                  <c:v>10.647</c:v>
                </c:pt>
                <c:pt idx="161">
                  <c:v>10.064</c:v>
                </c:pt>
                <c:pt idx="162">
                  <c:v>9.5506999999999991</c:v>
                </c:pt>
                <c:pt idx="163">
                  <c:v>9.0060000000000002</c:v>
                </c:pt>
                <c:pt idx="164">
                  <c:v>10.521000000000001</c:v>
                </c:pt>
                <c:pt idx="165">
                  <c:v>10.951000000000001</c:v>
                </c:pt>
                <c:pt idx="166">
                  <c:v>12.069999999999999</c:v>
                </c:pt>
                <c:pt idx="167">
                  <c:v>11.811999999999999</c:v>
                </c:pt>
                <c:pt idx="168">
                  <c:v>9.4177999999999997</c:v>
                </c:pt>
                <c:pt idx="169">
                  <c:v>11.218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604672"/>
        <c:axId val="88606592"/>
      </c:lineChart>
      <c:catAx>
        <c:axId val="88604672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606592"/>
        <c:crosses val="autoZero"/>
        <c:auto val="1"/>
        <c:lblAlgn val="ctr"/>
        <c:lblOffset val="100"/>
        <c:noMultiLvlLbl val="0"/>
      </c:catAx>
      <c:valAx>
        <c:axId val="88606592"/>
        <c:scaling>
          <c:orientation val="minMax"/>
          <c:min val="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8604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circle"/>
            <c:size val="9"/>
            <c:spPr>
              <a:solidFill>
                <a:srgbClr val="FF0000"/>
              </a:solidFill>
            </c:spPr>
          </c:marker>
          <c:val>
            <c:numRef>
              <c:f>Лист1!$G$1:$G$43</c:f>
              <c:numCache>
                <c:formatCode>General</c:formatCode>
                <c:ptCount val="43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40</c:v>
                </c:pt>
                <c:pt idx="13">
                  <c:v>30</c:v>
                </c:pt>
                <c:pt idx="14">
                  <c:v>40</c:v>
                </c:pt>
                <c:pt idx="15">
                  <c:v>50</c:v>
                </c:pt>
                <c:pt idx="16">
                  <c:v>60</c:v>
                </c:pt>
                <c:pt idx="17">
                  <c:v>70</c:v>
                </c:pt>
                <c:pt idx="18">
                  <c:v>60</c:v>
                </c:pt>
                <c:pt idx="19">
                  <c:v>50</c:v>
                </c:pt>
                <c:pt idx="20">
                  <c:v>40</c:v>
                </c:pt>
                <c:pt idx="21">
                  <c:v>50</c:v>
                </c:pt>
                <c:pt idx="22">
                  <c:v>60</c:v>
                </c:pt>
                <c:pt idx="23">
                  <c:v>70</c:v>
                </c:pt>
                <c:pt idx="24">
                  <c:v>80</c:v>
                </c:pt>
                <c:pt idx="25">
                  <c:v>90</c:v>
                </c:pt>
                <c:pt idx="26">
                  <c:v>80</c:v>
                </c:pt>
                <c:pt idx="27">
                  <c:v>70</c:v>
                </c:pt>
                <c:pt idx="28">
                  <c:v>60</c:v>
                </c:pt>
                <c:pt idx="29">
                  <c:v>50</c:v>
                </c:pt>
                <c:pt idx="30">
                  <c:v>60</c:v>
                </c:pt>
                <c:pt idx="31">
                  <c:v>70</c:v>
                </c:pt>
                <c:pt idx="32">
                  <c:v>80</c:v>
                </c:pt>
                <c:pt idx="33">
                  <c:v>90</c:v>
                </c:pt>
                <c:pt idx="34">
                  <c:v>100</c:v>
                </c:pt>
                <c:pt idx="35">
                  <c:v>90</c:v>
                </c:pt>
                <c:pt idx="36">
                  <c:v>80</c:v>
                </c:pt>
                <c:pt idx="37">
                  <c:v>70</c:v>
                </c:pt>
                <c:pt idx="38">
                  <c:v>80</c:v>
                </c:pt>
                <c:pt idx="39">
                  <c:v>90</c:v>
                </c:pt>
                <c:pt idx="40">
                  <c:v>100</c:v>
                </c:pt>
                <c:pt idx="41">
                  <c:v>110</c:v>
                </c:pt>
                <c:pt idx="42">
                  <c:v>120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627840"/>
        <c:axId val="88650880"/>
      </c:lineChart>
      <c:catAx>
        <c:axId val="88627840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88650880"/>
        <c:crosses val="autoZero"/>
        <c:auto val="1"/>
        <c:lblAlgn val="ctr"/>
        <c:lblOffset val="100"/>
        <c:noMultiLvlLbl val="0"/>
      </c:catAx>
      <c:valAx>
        <c:axId val="88650880"/>
        <c:scaling>
          <c:orientation val="minMax"/>
          <c:max val="1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88627840"/>
        <c:crosses val="autoZero"/>
        <c:crossBetween val="between"/>
      </c:valAx>
      <c:spPr>
        <a:solidFill>
          <a:prstClr val="white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</c:spPr>
          </c:marker>
          <c:trendline>
            <c:spPr>
              <a:ln w="38100">
                <a:solidFill>
                  <a:schemeClr val="tx2"/>
                </a:solidFill>
              </a:ln>
            </c:spPr>
            <c:trendlineType val="linear"/>
            <c:dispRSqr val="1"/>
            <c:dispEq val="1"/>
            <c:trendlineLbl>
              <c:layout>
                <c:manualLayout>
                  <c:x val="-4.8379702537182843E-2"/>
                  <c:y val="-7.9352872557596987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2700">
                      <a:solidFill>
                        <a:schemeClr val="tx2"/>
                      </a:solidFill>
                    </a:defRPr>
                  </a:pPr>
                  <a:endParaRPr lang="ru-RU"/>
                </a:p>
              </c:txPr>
            </c:trendlineLbl>
          </c:trendline>
          <c:val>
            <c:numRef>
              <c:f>Лист1!$G$1:$G$43</c:f>
              <c:numCache>
                <c:formatCode>General</c:formatCode>
                <c:ptCount val="43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40</c:v>
                </c:pt>
                <c:pt idx="13">
                  <c:v>30</c:v>
                </c:pt>
                <c:pt idx="14">
                  <c:v>40</c:v>
                </c:pt>
                <c:pt idx="15">
                  <c:v>50</c:v>
                </c:pt>
                <c:pt idx="16">
                  <c:v>60</c:v>
                </c:pt>
                <c:pt idx="17">
                  <c:v>70</c:v>
                </c:pt>
                <c:pt idx="18">
                  <c:v>60</c:v>
                </c:pt>
                <c:pt idx="19">
                  <c:v>50</c:v>
                </c:pt>
                <c:pt idx="20">
                  <c:v>40</c:v>
                </c:pt>
                <c:pt idx="21">
                  <c:v>50</c:v>
                </c:pt>
                <c:pt idx="22">
                  <c:v>60</c:v>
                </c:pt>
                <c:pt idx="23">
                  <c:v>70</c:v>
                </c:pt>
                <c:pt idx="24">
                  <c:v>80</c:v>
                </c:pt>
                <c:pt idx="25">
                  <c:v>90</c:v>
                </c:pt>
                <c:pt idx="26">
                  <c:v>80</c:v>
                </c:pt>
                <c:pt idx="27">
                  <c:v>70</c:v>
                </c:pt>
                <c:pt idx="28">
                  <c:v>60</c:v>
                </c:pt>
                <c:pt idx="29">
                  <c:v>50</c:v>
                </c:pt>
                <c:pt idx="30">
                  <c:v>60</c:v>
                </c:pt>
                <c:pt idx="31">
                  <c:v>70</c:v>
                </c:pt>
                <c:pt idx="32">
                  <c:v>80</c:v>
                </c:pt>
                <c:pt idx="33">
                  <c:v>90</c:v>
                </c:pt>
                <c:pt idx="34">
                  <c:v>100</c:v>
                </c:pt>
                <c:pt idx="35">
                  <c:v>90</c:v>
                </c:pt>
                <c:pt idx="36">
                  <c:v>80</c:v>
                </c:pt>
                <c:pt idx="37">
                  <c:v>70</c:v>
                </c:pt>
                <c:pt idx="38">
                  <c:v>80</c:v>
                </c:pt>
                <c:pt idx="39">
                  <c:v>90</c:v>
                </c:pt>
                <c:pt idx="40">
                  <c:v>100</c:v>
                </c:pt>
                <c:pt idx="41">
                  <c:v>110</c:v>
                </c:pt>
                <c:pt idx="42">
                  <c:v>120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934656"/>
        <c:axId val="88944640"/>
      </c:lineChart>
      <c:catAx>
        <c:axId val="88934656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88944640"/>
        <c:crosses val="autoZero"/>
        <c:auto val="1"/>
        <c:lblAlgn val="ctr"/>
        <c:lblOffset val="100"/>
        <c:noMultiLvlLbl val="0"/>
      </c:catAx>
      <c:valAx>
        <c:axId val="88944640"/>
        <c:scaling>
          <c:orientation val="minMax"/>
          <c:max val="1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88934656"/>
        <c:crosses val="autoZero"/>
        <c:crossBetween val="between"/>
      </c:valAx>
      <c:spPr>
        <a:solidFill>
          <a:schemeClr val="bg1"/>
        </a:solidFill>
      </c:spPr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circle"/>
            <c:size val="7"/>
            <c:spPr>
              <a:solidFill>
                <a:srgbClr val="FF0000"/>
              </a:solidFill>
            </c:spPr>
          </c:marker>
          <c:trendline>
            <c:spPr>
              <a:ln w="38100">
                <a:solidFill>
                  <a:schemeClr val="tx2"/>
                </a:solidFill>
              </a:ln>
            </c:spPr>
            <c:trendlineType val="linear"/>
            <c:dispRSqr val="0"/>
            <c:dispEq val="0"/>
          </c:trendline>
          <c:val>
            <c:numRef>
              <c:f>Лист1!$G$1:$G$43</c:f>
              <c:numCache>
                <c:formatCode>General</c:formatCode>
                <c:ptCount val="43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  <c:pt idx="4">
                  <c:v>50</c:v>
                </c:pt>
                <c:pt idx="5">
                  <c:v>40</c:v>
                </c:pt>
                <c:pt idx="6">
                  <c:v>30</c:v>
                </c:pt>
                <c:pt idx="7">
                  <c:v>20</c:v>
                </c:pt>
                <c:pt idx="8">
                  <c:v>30</c:v>
                </c:pt>
                <c:pt idx="9">
                  <c:v>40</c:v>
                </c:pt>
                <c:pt idx="10">
                  <c:v>50</c:v>
                </c:pt>
                <c:pt idx="11">
                  <c:v>60</c:v>
                </c:pt>
                <c:pt idx="12">
                  <c:v>40</c:v>
                </c:pt>
                <c:pt idx="13">
                  <c:v>30</c:v>
                </c:pt>
                <c:pt idx="14">
                  <c:v>40</c:v>
                </c:pt>
                <c:pt idx="15">
                  <c:v>50</c:v>
                </c:pt>
                <c:pt idx="16">
                  <c:v>60</c:v>
                </c:pt>
                <c:pt idx="17">
                  <c:v>70</c:v>
                </c:pt>
                <c:pt idx="18">
                  <c:v>60</c:v>
                </c:pt>
                <c:pt idx="19">
                  <c:v>50</c:v>
                </c:pt>
                <c:pt idx="20">
                  <c:v>40</c:v>
                </c:pt>
                <c:pt idx="21">
                  <c:v>50</c:v>
                </c:pt>
                <c:pt idx="22">
                  <c:v>60</c:v>
                </c:pt>
                <c:pt idx="23">
                  <c:v>70</c:v>
                </c:pt>
                <c:pt idx="24">
                  <c:v>80</c:v>
                </c:pt>
                <c:pt idx="25">
                  <c:v>90</c:v>
                </c:pt>
                <c:pt idx="26">
                  <c:v>80</c:v>
                </c:pt>
                <c:pt idx="27">
                  <c:v>70</c:v>
                </c:pt>
                <c:pt idx="28">
                  <c:v>60</c:v>
                </c:pt>
                <c:pt idx="29">
                  <c:v>50</c:v>
                </c:pt>
                <c:pt idx="30">
                  <c:v>60</c:v>
                </c:pt>
                <c:pt idx="31">
                  <c:v>70</c:v>
                </c:pt>
                <c:pt idx="32">
                  <c:v>80</c:v>
                </c:pt>
                <c:pt idx="33">
                  <c:v>90</c:v>
                </c:pt>
                <c:pt idx="34">
                  <c:v>100</c:v>
                </c:pt>
                <c:pt idx="35">
                  <c:v>90</c:v>
                </c:pt>
                <c:pt idx="36">
                  <c:v>80</c:v>
                </c:pt>
                <c:pt idx="37">
                  <c:v>70</c:v>
                </c:pt>
                <c:pt idx="38">
                  <c:v>80</c:v>
                </c:pt>
                <c:pt idx="39">
                  <c:v>90</c:v>
                </c:pt>
                <c:pt idx="40">
                  <c:v>100</c:v>
                </c:pt>
                <c:pt idx="41">
                  <c:v>110</c:v>
                </c:pt>
                <c:pt idx="42">
                  <c:v>120</c:v>
                </c:pt>
              </c:numCache>
            </c:numRef>
          </c:val>
          <c:smooth val="0"/>
        </c:ser>
        <c:ser>
          <c:idx val="1"/>
          <c:order val="1"/>
          <c:spPr>
            <a:ln w="22225">
              <a:solidFill>
                <a:schemeClr val="tx2"/>
              </a:solidFill>
            </a:ln>
          </c:spPr>
          <c:marker>
            <c:symbol val="circle"/>
            <c:size val="7"/>
            <c:spPr>
              <a:solidFill>
                <a:schemeClr val="tx2"/>
              </a:solidFill>
            </c:spPr>
          </c:marker>
          <c:val>
            <c:numRef>
              <c:f>Лист1!$J$1:$J$43</c:f>
              <c:numCache>
                <c:formatCode>General</c:formatCode>
                <c:ptCount val="43"/>
                <c:pt idx="0">
                  <c:v>-12.957000000000003</c:v>
                </c:pt>
                <c:pt idx="1">
                  <c:v>-4.7540000000000004</c:v>
                </c:pt>
                <c:pt idx="2">
                  <c:v>3.4489999999999981</c:v>
                </c:pt>
                <c:pt idx="3">
                  <c:v>11.652000000000003</c:v>
                </c:pt>
                <c:pt idx="4">
                  <c:v>19.855</c:v>
                </c:pt>
                <c:pt idx="5">
                  <c:v>8.0580000000000016</c:v>
                </c:pt>
                <c:pt idx="6">
                  <c:v>-3.7389999999999972</c:v>
                </c:pt>
                <c:pt idx="7">
                  <c:v>-15.536000000000001</c:v>
                </c:pt>
                <c:pt idx="8">
                  <c:v>-7.3329999999999975</c:v>
                </c:pt>
                <c:pt idx="9">
                  <c:v>0.87000000000000466</c:v>
                </c:pt>
                <c:pt idx="10">
                  <c:v>9.0730000000000004</c:v>
                </c:pt>
                <c:pt idx="11">
                  <c:v>17.275999999999993</c:v>
                </c:pt>
                <c:pt idx="12">
                  <c:v>-4.5210000000000008</c:v>
                </c:pt>
                <c:pt idx="13">
                  <c:v>-16.317999999999998</c:v>
                </c:pt>
                <c:pt idx="14">
                  <c:v>-8.1149999999999967</c:v>
                </c:pt>
                <c:pt idx="15">
                  <c:v>8.800000000000098E-2</c:v>
                </c:pt>
                <c:pt idx="16">
                  <c:v>8.2909999999999968</c:v>
                </c:pt>
                <c:pt idx="17">
                  <c:v>16.494</c:v>
                </c:pt>
                <c:pt idx="18">
                  <c:v>4.6970000000000018</c:v>
                </c:pt>
                <c:pt idx="19">
                  <c:v>-7.0999999999999943</c:v>
                </c:pt>
                <c:pt idx="20">
                  <c:v>-18.897000000000009</c:v>
                </c:pt>
                <c:pt idx="21">
                  <c:v>-10.694000000000003</c:v>
                </c:pt>
                <c:pt idx="22">
                  <c:v>-2.4909999999999997</c:v>
                </c:pt>
                <c:pt idx="23">
                  <c:v>5.7120000000000024</c:v>
                </c:pt>
                <c:pt idx="24">
                  <c:v>13.915000000000006</c:v>
                </c:pt>
                <c:pt idx="25">
                  <c:v>22.117999999999995</c:v>
                </c:pt>
                <c:pt idx="26">
                  <c:v>10.321000000000002</c:v>
                </c:pt>
                <c:pt idx="27">
                  <c:v>-1.4759999999999986</c:v>
                </c:pt>
                <c:pt idx="28">
                  <c:v>-13.272999999999998</c:v>
                </c:pt>
                <c:pt idx="29">
                  <c:v>-25.06999999999999</c:v>
                </c:pt>
                <c:pt idx="30">
                  <c:v>-16.867000000000004</c:v>
                </c:pt>
                <c:pt idx="31">
                  <c:v>-8.6640000000000015</c:v>
                </c:pt>
                <c:pt idx="32">
                  <c:v>-0.46099999999999858</c:v>
                </c:pt>
                <c:pt idx="33">
                  <c:v>7.7420000000000044</c:v>
                </c:pt>
                <c:pt idx="34">
                  <c:v>15.945000000000007</c:v>
                </c:pt>
                <c:pt idx="35">
                  <c:v>4.1480000000000095</c:v>
                </c:pt>
                <c:pt idx="36">
                  <c:v>-7.6490000000000009</c:v>
                </c:pt>
                <c:pt idx="37">
                  <c:v>-19.445999999999991</c:v>
                </c:pt>
                <c:pt idx="38">
                  <c:v>-11.242999999999997</c:v>
                </c:pt>
                <c:pt idx="39">
                  <c:v>-3.039999999999992</c:v>
                </c:pt>
                <c:pt idx="40">
                  <c:v>5.16300000000001</c:v>
                </c:pt>
                <c:pt idx="41">
                  <c:v>13.366000000000001</c:v>
                </c:pt>
                <c:pt idx="42">
                  <c:v>21.569000000000003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8978944"/>
        <c:axId val="88993792"/>
      </c:lineChart>
      <c:catAx>
        <c:axId val="8897894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88993792"/>
        <c:crosses val="autoZero"/>
        <c:auto val="1"/>
        <c:lblAlgn val="ctr"/>
        <c:lblOffset val="100"/>
        <c:noMultiLvlLbl val="0"/>
      </c:catAx>
      <c:valAx>
        <c:axId val="88993792"/>
        <c:scaling>
          <c:orientation val="minMax"/>
          <c:max val="12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ru-RU"/>
          </a:p>
        </c:txPr>
        <c:crossAx val="88978944"/>
        <c:crosses val="autoZero"/>
        <c:crossBetween val="between"/>
      </c:valAx>
      <c:spPr>
        <a:solidFill>
          <a:prstClr val="white"/>
        </a:solidFill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val>
            <c:numRef>
              <c:f>Лист1!$C$1:$C$679</c:f>
              <c:numCache>
                <c:formatCode>0.00</c:formatCode>
                <c:ptCount val="679"/>
                <c:pt idx="0">
                  <c:v>9.1494</c:v>
                </c:pt>
                <c:pt idx="1">
                  <c:v>9.069700000000001</c:v>
                </c:pt>
                <c:pt idx="2">
                  <c:v>9.291599999999999</c:v>
                </c:pt>
                <c:pt idx="3">
                  <c:v>9.4282000000000004</c:v>
                </c:pt>
                <c:pt idx="4">
                  <c:v>9.5367000000000015</c:v>
                </c:pt>
                <c:pt idx="5">
                  <c:v>9.6326999999999998</c:v>
                </c:pt>
                <c:pt idx="6">
                  <c:v>9.6769999999999996</c:v>
                </c:pt>
                <c:pt idx="7">
                  <c:v>10.803999999999998</c:v>
                </c:pt>
                <c:pt idx="8">
                  <c:v>10.905000000000001</c:v>
                </c:pt>
                <c:pt idx="9">
                  <c:v>10.754300000000001</c:v>
                </c:pt>
                <c:pt idx="10">
                  <c:v>10.821400000000001</c:v>
                </c:pt>
                <c:pt idx="11">
                  <c:v>10.785299999999999</c:v>
                </c:pt>
                <c:pt idx="12">
                  <c:v>11.756900000000002</c:v>
                </c:pt>
                <c:pt idx="13">
                  <c:v>11.456700000000001</c:v>
                </c:pt>
                <c:pt idx="14">
                  <c:v>11.7372</c:v>
                </c:pt>
                <c:pt idx="15">
                  <c:v>12.253300000000001</c:v>
                </c:pt>
                <c:pt idx="16">
                  <c:v>12.5341</c:v>
                </c:pt>
                <c:pt idx="17">
                  <c:v>11.3428</c:v>
                </c:pt>
                <c:pt idx="18">
                  <c:v>10.038599999999999</c:v>
                </c:pt>
                <c:pt idx="19">
                  <c:v>10.561400000000001</c:v>
                </c:pt>
                <c:pt idx="20">
                  <c:v>10.510899999999999</c:v>
                </c:pt>
                <c:pt idx="21">
                  <c:v>13.621</c:v>
                </c:pt>
                <c:pt idx="22">
                  <c:v>11.7043</c:v>
                </c:pt>
                <c:pt idx="23">
                  <c:v>12.6241</c:v>
                </c:pt>
                <c:pt idx="24">
                  <c:v>13.614000000000001</c:v>
                </c:pt>
                <c:pt idx="25">
                  <c:v>14.498999999999999</c:v>
                </c:pt>
                <c:pt idx="26">
                  <c:v>12.9472</c:v>
                </c:pt>
                <c:pt idx="27">
                  <c:v>18.001999999999999</c:v>
                </c:pt>
                <c:pt idx="28">
                  <c:v>12.890700000000001</c:v>
                </c:pt>
                <c:pt idx="29">
                  <c:v>13.2759</c:v>
                </c:pt>
                <c:pt idx="30">
                  <c:v>13.2163</c:v>
                </c:pt>
                <c:pt idx="31">
                  <c:v>15.08</c:v>
                </c:pt>
                <c:pt idx="32">
                  <c:v>12.538999999999998</c:v>
                </c:pt>
                <c:pt idx="33">
                  <c:v>20.194000000000003</c:v>
                </c:pt>
                <c:pt idx="34">
                  <c:v>11.882200000000001</c:v>
                </c:pt>
                <c:pt idx="35">
                  <c:v>16.623999999999999</c:v>
                </c:pt>
                <c:pt idx="36">
                  <c:v>15.266999999999999</c:v>
                </c:pt>
                <c:pt idx="37">
                  <c:v>15.952999999999999</c:v>
                </c:pt>
                <c:pt idx="38">
                  <c:v>16.188000000000002</c:v>
                </c:pt>
                <c:pt idx="39">
                  <c:v>14.6379</c:v>
                </c:pt>
                <c:pt idx="40">
                  <c:v>13.398499999999999</c:v>
                </c:pt>
                <c:pt idx="41">
                  <c:v>14.617599999999999</c:v>
                </c:pt>
                <c:pt idx="42">
                  <c:v>23.084</c:v>
                </c:pt>
                <c:pt idx="43">
                  <c:v>22.019000000000002</c:v>
                </c:pt>
                <c:pt idx="44">
                  <c:v>38.904000000000003</c:v>
                </c:pt>
                <c:pt idx="45">
                  <c:v>19.802</c:v>
                </c:pt>
                <c:pt idx="46">
                  <c:v>16.920000000000002</c:v>
                </c:pt>
                <c:pt idx="47">
                  <c:v>22.905999999999999</c:v>
                </c:pt>
                <c:pt idx="48">
                  <c:v>72.363</c:v>
                </c:pt>
                <c:pt idx="49">
                  <c:v>21.973999999999997</c:v>
                </c:pt>
                <c:pt idx="50">
                  <c:v>20.827999999999999</c:v>
                </c:pt>
                <c:pt idx="51">
                  <c:v>18.150000000000002</c:v>
                </c:pt>
                <c:pt idx="52">
                  <c:v>21.190999999999999</c:v>
                </c:pt>
                <c:pt idx="53">
                  <c:v>19.036000000000001</c:v>
                </c:pt>
                <c:pt idx="54">
                  <c:v>16.045400000000001</c:v>
                </c:pt>
                <c:pt idx="55">
                  <c:v>20.803000000000001</c:v>
                </c:pt>
                <c:pt idx="56">
                  <c:v>17.086000000000002</c:v>
                </c:pt>
                <c:pt idx="57">
                  <c:v>21.307000000000002</c:v>
                </c:pt>
                <c:pt idx="58">
                  <c:v>18.099</c:v>
                </c:pt>
                <c:pt idx="59">
                  <c:v>19.102</c:v>
                </c:pt>
                <c:pt idx="60">
                  <c:v>16.341699999999999</c:v>
                </c:pt>
                <c:pt idx="61">
                  <c:v>22.196000000000002</c:v>
                </c:pt>
                <c:pt idx="62">
                  <c:v>20.348000000000003</c:v>
                </c:pt>
                <c:pt idx="63">
                  <c:v>12.561</c:v>
                </c:pt>
                <c:pt idx="64">
                  <c:v>11.336</c:v>
                </c:pt>
                <c:pt idx="65">
                  <c:v>11.526</c:v>
                </c:pt>
                <c:pt idx="66">
                  <c:v>14.810400000000001</c:v>
                </c:pt>
                <c:pt idx="67">
                  <c:v>13.452</c:v>
                </c:pt>
                <c:pt idx="68">
                  <c:v>13.482800000000001</c:v>
                </c:pt>
                <c:pt idx="69">
                  <c:v>12.703700000000001</c:v>
                </c:pt>
                <c:pt idx="70">
                  <c:v>11.5869</c:v>
                </c:pt>
                <c:pt idx="71">
                  <c:v>11.1858</c:v>
                </c:pt>
                <c:pt idx="72">
                  <c:v>11.9177</c:v>
                </c:pt>
                <c:pt idx="73">
                  <c:v>13.750400000000001</c:v>
                </c:pt>
                <c:pt idx="74">
                  <c:v>49.967999999999996</c:v>
                </c:pt>
                <c:pt idx="75">
                  <c:v>15.6724</c:v>
                </c:pt>
                <c:pt idx="76">
                  <c:v>13.685300000000002</c:v>
                </c:pt>
                <c:pt idx="77">
                  <c:v>15.936399999999999</c:v>
                </c:pt>
                <c:pt idx="78">
                  <c:v>13.9923</c:v>
                </c:pt>
                <c:pt idx="79">
                  <c:v>12.796900000000001</c:v>
                </c:pt>
                <c:pt idx="80">
                  <c:v>13.757200000000001</c:v>
                </c:pt>
                <c:pt idx="81">
                  <c:v>12.992100000000001</c:v>
                </c:pt>
                <c:pt idx="82">
                  <c:v>14.129900000000001</c:v>
                </c:pt>
                <c:pt idx="83">
                  <c:v>16.271000000000001</c:v>
                </c:pt>
                <c:pt idx="84">
                  <c:v>14.087900000000001</c:v>
                </c:pt>
                <c:pt idx="85">
                  <c:v>18.8887</c:v>
                </c:pt>
                <c:pt idx="86">
                  <c:v>14.1845</c:v>
                </c:pt>
                <c:pt idx="87">
                  <c:v>14.491400000000002</c:v>
                </c:pt>
                <c:pt idx="88">
                  <c:v>13.8232</c:v>
                </c:pt>
                <c:pt idx="89">
                  <c:v>13.5586</c:v>
                </c:pt>
                <c:pt idx="90">
                  <c:v>13.652799999999999</c:v>
                </c:pt>
                <c:pt idx="91">
                  <c:v>13.670199999999999</c:v>
                </c:pt>
                <c:pt idx="92">
                  <c:v>13.959700000000002</c:v>
                </c:pt>
                <c:pt idx="93">
                  <c:v>14.108700000000001</c:v>
                </c:pt>
                <c:pt idx="94">
                  <c:v>15.6082</c:v>
                </c:pt>
                <c:pt idx="95">
                  <c:v>14.182700000000001</c:v>
                </c:pt>
                <c:pt idx="96">
                  <c:v>15.244900000000001</c:v>
                </c:pt>
                <c:pt idx="97">
                  <c:v>14.659300000000002</c:v>
                </c:pt>
                <c:pt idx="98">
                  <c:v>15.557300000000001</c:v>
                </c:pt>
                <c:pt idx="99">
                  <c:v>16.270199999999999</c:v>
                </c:pt>
                <c:pt idx="100">
                  <c:v>16.908799999999999</c:v>
                </c:pt>
                <c:pt idx="101">
                  <c:v>16.122800000000002</c:v>
                </c:pt>
                <c:pt idx="102">
                  <c:v>14.7056</c:v>
                </c:pt>
                <c:pt idx="103">
                  <c:v>20.559800000000003</c:v>
                </c:pt>
                <c:pt idx="104">
                  <c:v>15.7348</c:v>
                </c:pt>
                <c:pt idx="105">
                  <c:v>18.488900000000001</c:v>
                </c:pt>
                <c:pt idx="106">
                  <c:v>16.380600000000001</c:v>
                </c:pt>
                <c:pt idx="107">
                  <c:v>15.573400000000001</c:v>
                </c:pt>
                <c:pt idx="108">
                  <c:v>17.166800000000002</c:v>
                </c:pt>
                <c:pt idx="109">
                  <c:v>14.7546</c:v>
                </c:pt>
                <c:pt idx="110">
                  <c:v>16.0016</c:v>
                </c:pt>
                <c:pt idx="111">
                  <c:v>18.375700000000002</c:v>
                </c:pt>
                <c:pt idx="112">
                  <c:v>26.005000000000003</c:v>
                </c:pt>
                <c:pt idx="113">
                  <c:v>27.401000000000003</c:v>
                </c:pt>
                <c:pt idx="114">
                  <c:v>24.777000000000001</c:v>
                </c:pt>
                <c:pt idx="115">
                  <c:v>24.829000000000001</c:v>
                </c:pt>
                <c:pt idx="116">
                  <c:v>25.652999999999999</c:v>
                </c:pt>
                <c:pt idx="117">
                  <c:v>24.576000000000001</c:v>
                </c:pt>
                <c:pt idx="118">
                  <c:v>27.596000000000004</c:v>
                </c:pt>
                <c:pt idx="119">
                  <c:v>22.363599999999998</c:v>
                </c:pt>
                <c:pt idx="120">
                  <c:v>25.202999999999999</c:v>
                </c:pt>
                <c:pt idx="121">
                  <c:v>26.181000000000001</c:v>
                </c:pt>
                <c:pt idx="122">
                  <c:v>25.353000000000002</c:v>
                </c:pt>
                <c:pt idx="123">
                  <c:v>23.36</c:v>
                </c:pt>
                <c:pt idx="124">
                  <c:v>21.904699999999998</c:v>
                </c:pt>
                <c:pt idx="125">
                  <c:v>16.153199999999998</c:v>
                </c:pt>
                <c:pt idx="126">
                  <c:v>19.351100000000002</c:v>
                </c:pt>
                <c:pt idx="127">
                  <c:v>16.367699999999999</c:v>
                </c:pt>
                <c:pt idx="128">
                  <c:v>17.487200000000001</c:v>
                </c:pt>
                <c:pt idx="129">
                  <c:v>16.024999999999999</c:v>
                </c:pt>
                <c:pt idx="130">
                  <c:v>19.581600000000002</c:v>
                </c:pt>
                <c:pt idx="131">
                  <c:v>22.293100000000003</c:v>
                </c:pt>
                <c:pt idx="132">
                  <c:v>27.177999999999997</c:v>
                </c:pt>
                <c:pt idx="133">
                  <c:v>17.789100000000001</c:v>
                </c:pt>
                <c:pt idx="134">
                  <c:v>19.339600000000001</c:v>
                </c:pt>
                <c:pt idx="135">
                  <c:v>24.923999999999999</c:v>
                </c:pt>
                <c:pt idx="136">
                  <c:v>16.354600000000001</c:v>
                </c:pt>
                <c:pt idx="137">
                  <c:v>17.8171</c:v>
                </c:pt>
                <c:pt idx="138">
                  <c:v>19.1189</c:v>
                </c:pt>
                <c:pt idx="139">
                  <c:v>26.395</c:v>
                </c:pt>
                <c:pt idx="140">
                  <c:v>17.7515</c:v>
                </c:pt>
                <c:pt idx="141">
                  <c:v>18.776400000000002</c:v>
                </c:pt>
                <c:pt idx="142">
                  <c:v>18.1858</c:v>
                </c:pt>
                <c:pt idx="143">
                  <c:v>22.331200000000003</c:v>
                </c:pt>
                <c:pt idx="144">
                  <c:v>22.774000000000001</c:v>
                </c:pt>
                <c:pt idx="145">
                  <c:v>22.0884</c:v>
                </c:pt>
                <c:pt idx="146">
                  <c:v>22.925900000000002</c:v>
                </c:pt>
                <c:pt idx="147">
                  <c:v>23.012900000000002</c:v>
                </c:pt>
                <c:pt idx="148">
                  <c:v>23.3565</c:v>
                </c:pt>
                <c:pt idx="149">
                  <c:v>23.0381</c:v>
                </c:pt>
                <c:pt idx="150">
                  <c:v>39.968000000000004</c:v>
                </c:pt>
                <c:pt idx="151">
                  <c:v>24.757100000000001</c:v>
                </c:pt>
                <c:pt idx="152">
                  <c:v>25.1541</c:v>
                </c:pt>
                <c:pt idx="153">
                  <c:v>32.135000000000005</c:v>
                </c:pt>
                <c:pt idx="154">
                  <c:v>21.548099999999998</c:v>
                </c:pt>
                <c:pt idx="155">
                  <c:v>25.2179</c:v>
                </c:pt>
                <c:pt idx="156">
                  <c:v>40.707999999999998</c:v>
                </c:pt>
                <c:pt idx="157">
                  <c:v>23.327400000000004</c:v>
                </c:pt>
                <c:pt idx="158">
                  <c:v>20.894000000000002</c:v>
                </c:pt>
                <c:pt idx="159">
                  <c:v>22.689599999999999</c:v>
                </c:pt>
                <c:pt idx="160">
                  <c:v>20.778300000000002</c:v>
                </c:pt>
                <c:pt idx="161">
                  <c:v>29.006</c:v>
                </c:pt>
                <c:pt idx="162">
                  <c:v>23.595399999999998</c:v>
                </c:pt>
                <c:pt idx="163">
                  <c:v>22.040100000000002</c:v>
                </c:pt>
                <c:pt idx="164">
                  <c:v>22.714200000000002</c:v>
                </c:pt>
                <c:pt idx="165">
                  <c:v>23.757400000000001</c:v>
                </c:pt>
                <c:pt idx="166">
                  <c:v>24.688400000000001</c:v>
                </c:pt>
                <c:pt idx="167">
                  <c:v>22.504100000000001</c:v>
                </c:pt>
                <c:pt idx="168">
                  <c:v>25.224900000000002</c:v>
                </c:pt>
                <c:pt idx="169">
                  <c:v>23.416300000000003</c:v>
                </c:pt>
                <c:pt idx="170">
                  <c:v>27.362400000000001</c:v>
                </c:pt>
                <c:pt idx="171">
                  <c:v>23.184100000000001</c:v>
                </c:pt>
                <c:pt idx="172">
                  <c:v>29.515999999999998</c:v>
                </c:pt>
                <c:pt idx="173">
                  <c:v>26.3218</c:v>
                </c:pt>
                <c:pt idx="174">
                  <c:v>25.917100000000001</c:v>
                </c:pt>
                <c:pt idx="175">
                  <c:v>25.305399999999999</c:v>
                </c:pt>
                <c:pt idx="176">
                  <c:v>33.621000000000002</c:v>
                </c:pt>
                <c:pt idx="177">
                  <c:v>30.584</c:v>
                </c:pt>
                <c:pt idx="178">
                  <c:v>65.617000000000004</c:v>
                </c:pt>
                <c:pt idx="179">
                  <c:v>43.558</c:v>
                </c:pt>
                <c:pt idx="180">
                  <c:v>31.889000000000003</c:v>
                </c:pt>
                <c:pt idx="181">
                  <c:v>29.692</c:v>
                </c:pt>
                <c:pt idx="182">
                  <c:v>36.688000000000002</c:v>
                </c:pt>
                <c:pt idx="183">
                  <c:v>25.164100000000001</c:v>
                </c:pt>
                <c:pt idx="184">
                  <c:v>30.687000000000005</c:v>
                </c:pt>
                <c:pt idx="185">
                  <c:v>44.266999999999996</c:v>
                </c:pt>
                <c:pt idx="186">
                  <c:v>36.234000000000002</c:v>
                </c:pt>
                <c:pt idx="187">
                  <c:v>33.614999999999995</c:v>
                </c:pt>
                <c:pt idx="188">
                  <c:v>39.513000000000005</c:v>
                </c:pt>
                <c:pt idx="189">
                  <c:v>36.036000000000001</c:v>
                </c:pt>
                <c:pt idx="190">
                  <c:v>31.849</c:v>
                </c:pt>
                <c:pt idx="191">
                  <c:v>32.492000000000004</c:v>
                </c:pt>
                <c:pt idx="192">
                  <c:v>30.539000000000001</c:v>
                </c:pt>
                <c:pt idx="193">
                  <c:v>30.170400000000001</c:v>
                </c:pt>
                <c:pt idx="194">
                  <c:v>31.688000000000002</c:v>
                </c:pt>
                <c:pt idx="195">
                  <c:v>34.009</c:v>
                </c:pt>
                <c:pt idx="196">
                  <c:v>32.234999999999999</c:v>
                </c:pt>
                <c:pt idx="197">
                  <c:v>35.259</c:v>
                </c:pt>
                <c:pt idx="198">
                  <c:v>32.340000000000003</c:v>
                </c:pt>
                <c:pt idx="199">
                  <c:v>34.164000000000001</c:v>
                </c:pt>
                <c:pt idx="200">
                  <c:v>36.747</c:v>
                </c:pt>
                <c:pt idx="201">
                  <c:v>34.302999999999997</c:v>
                </c:pt>
                <c:pt idx="202">
                  <c:v>40.587000000000003</c:v>
                </c:pt>
                <c:pt idx="203">
                  <c:v>35.725000000000001</c:v>
                </c:pt>
                <c:pt idx="204">
                  <c:v>36.835999999999999</c:v>
                </c:pt>
                <c:pt idx="205">
                  <c:v>40.341999999999999</c:v>
                </c:pt>
                <c:pt idx="206">
                  <c:v>36.576999999999998</c:v>
                </c:pt>
                <c:pt idx="207">
                  <c:v>33.998000000000005</c:v>
                </c:pt>
                <c:pt idx="208">
                  <c:v>34.778999999999996</c:v>
                </c:pt>
                <c:pt idx="209">
                  <c:v>33.300000000000004</c:v>
                </c:pt>
                <c:pt idx="210">
                  <c:v>32.286000000000001</c:v>
                </c:pt>
                <c:pt idx="211">
                  <c:v>34.942999999999998</c:v>
                </c:pt>
                <c:pt idx="212">
                  <c:v>37.216000000000001</c:v>
                </c:pt>
                <c:pt idx="213">
                  <c:v>39.406999999999996</c:v>
                </c:pt>
                <c:pt idx="214">
                  <c:v>31.708800000000004</c:v>
                </c:pt>
                <c:pt idx="215">
                  <c:v>32.850999999999999</c:v>
                </c:pt>
                <c:pt idx="216">
                  <c:v>33.631</c:v>
                </c:pt>
                <c:pt idx="217">
                  <c:v>34.588000000000001</c:v>
                </c:pt>
                <c:pt idx="218">
                  <c:v>35.993000000000002</c:v>
                </c:pt>
                <c:pt idx="219">
                  <c:v>30.002300000000002</c:v>
                </c:pt>
                <c:pt idx="220">
                  <c:v>28.020900000000001</c:v>
                </c:pt>
                <c:pt idx="221">
                  <c:v>31.132300000000001</c:v>
                </c:pt>
                <c:pt idx="222">
                  <c:v>31.425000000000004</c:v>
                </c:pt>
                <c:pt idx="223">
                  <c:v>31.9163</c:v>
                </c:pt>
                <c:pt idx="224">
                  <c:v>29.647600000000001</c:v>
                </c:pt>
                <c:pt idx="225">
                  <c:v>27.276199999999999</c:v>
                </c:pt>
                <c:pt idx="226">
                  <c:v>27.006300000000003</c:v>
                </c:pt>
                <c:pt idx="227">
                  <c:v>30.344000000000001</c:v>
                </c:pt>
                <c:pt idx="228">
                  <c:v>30.948499999999999</c:v>
                </c:pt>
                <c:pt idx="229">
                  <c:v>31.834100000000003</c:v>
                </c:pt>
                <c:pt idx="230">
                  <c:v>30.625399999999999</c:v>
                </c:pt>
                <c:pt idx="231">
                  <c:v>27.6051</c:v>
                </c:pt>
                <c:pt idx="232">
                  <c:v>27.104900000000004</c:v>
                </c:pt>
                <c:pt idx="233">
                  <c:v>42.974000000000004</c:v>
                </c:pt>
                <c:pt idx="234">
                  <c:v>36.886000000000003</c:v>
                </c:pt>
                <c:pt idx="235">
                  <c:v>36.980000000000004</c:v>
                </c:pt>
                <c:pt idx="236">
                  <c:v>34.650000000000006</c:v>
                </c:pt>
                <c:pt idx="237">
                  <c:v>35.593000000000004</c:v>
                </c:pt>
                <c:pt idx="238">
                  <c:v>41.766000000000005</c:v>
                </c:pt>
                <c:pt idx="239">
                  <c:v>33.455100000000002</c:v>
                </c:pt>
                <c:pt idx="240">
                  <c:v>43.370000000000005</c:v>
                </c:pt>
                <c:pt idx="241">
                  <c:v>43.591000000000001</c:v>
                </c:pt>
                <c:pt idx="242">
                  <c:v>40.103000000000002</c:v>
                </c:pt>
                <c:pt idx="243">
                  <c:v>35.748000000000005</c:v>
                </c:pt>
                <c:pt idx="244">
                  <c:v>40.931000000000004</c:v>
                </c:pt>
                <c:pt idx="245">
                  <c:v>41.533000000000001</c:v>
                </c:pt>
                <c:pt idx="246">
                  <c:v>40.225000000000001</c:v>
                </c:pt>
                <c:pt idx="247">
                  <c:v>44.680000000000007</c:v>
                </c:pt>
                <c:pt idx="248">
                  <c:v>40.963000000000001</c:v>
                </c:pt>
                <c:pt idx="249">
                  <c:v>40.012</c:v>
                </c:pt>
                <c:pt idx="250">
                  <c:v>41.15</c:v>
                </c:pt>
                <c:pt idx="251">
                  <c:v>41.954999999999998</c:v>
                </c:pt>
                <c:pt idx="252">
                  <c:v>43.567000000000007</c:v>
                </c:pt>
                <c:pt idx="253">
                  <c:v>42.076999999999998</c:v>
                </c:pt>
                <c:pt idx="254">
                  <c:v>43.268000000000001</c:v>
                </c:pt>
                <c:pt idx="255">
                  <c:v>42.546999999999997</c:v>
                </c:pt>
                <c:pt idx="256">
                  <c:v>43.951999999999998</c:v>
                </c:pt>
                <c:pt idx="257">
                  <c:v>42.289000000000001</c:v>
                </c:pt>
                <c:pt idx="258">
                  <c:v>41.537999999999997</c:v>
                </c:pt>
                <c:pt idx="259">
                  <c:v>36.746200000000002</c:v>
                </c:pt>
                <c:pt idx="260">
                  <c:v>38.748000000000005</c:v>
                </c:pt>
                <c:pt idx="261">
                  <c:v>29.898500000000002</c:v>
                </c:pt>
                <c:pt idx="262">
                  <c:v>30.168200000000002</c:v>
                </c:pt>
                <c:pt idx="263">
                  <c:v>30.400200000000002</c:v>
                </c:pt>
                <c:pt idx="264">
                  <c:v>31.147600000000001</c:v>
                </c:pt>
                <c:pt idx="265">
                  <c:v>30.793099999999999</c:v>
                </c:pt>
                <c:pt idx="266">
                  <c:v>31.659800000000001</c:v>
                </c:pt>
                <c:pt idx="267">
                  <c:v>32.155500000000004</c:v>
                </c:pt>
                <c:pt idx="268">
                  <c:v>30.6158</c:v>
                </c:pt>
                <c:pt idx="269">
                  <c:v>40.145000000000003</c:v>
                </c:pt>
                <c:pt idx="270">
                  <c:v>31.716699999999999</c:v>
                </c:pt>
                <c:pt idx="271">
                  <c:v>34.119600000000005</c:v>
                </c:pt>
                <c:pt idx="272">
                  <c:v>31.505700000000004</c:v>
                </c:pt>
                <c:pt idx="273">
                  <c:v>33.0886</c:v>
                </c:pt>
                <c:pt idx="274">
                  <c:v>33.278500000000001</c:v>
                </c:pt>
                <c:pt idx="275">
                  <c:v>52.018000000000001</c:v>
                </c:pt>
                <c:pt idx="276">
                  <c:v>37.155100000000004</c:v>
                </c:pt>
                <c:pt idx="277">
                  <c:v>34.2376</c:v>
                </c:pt>
                <c:pt idx="278">
                  <c:v>31.736800000000002</c:v>
                </c:pt>
                <c:pt idx="279">
                  <c:v>31.786600000000004</c:v>
                </c:pt>
                <c:pt idx="280">
                  <c:v>32.487099999999998</c:v>
                </c:pt>
                <c:pt idx="281">
                  <c:v>31.352600000000002</c:v>
                </c:pt>
                <c:pt idx="282">
                  <c:v>33.080500000000001</c:v>
                </c:pt>
                <c:pt idx="283">
                  <c:v>36.348500000000001</c:v>
                </c:pt>
                <c:pt idx="284">
                  <c:v>34.147800000000004</c:v>
                </c:pt>
                <c:pt idx="285">
                  <c:v>34.151200000000003</c:v>
                </c:pt>
                <c:pt idx="286">
                  <c:v>36.3962</c:v>
                </c:pt>
                <c:pt idx="287">
                  <c:v>36.939800000000005</c:v>
                </c:pt>
                <c:pt idx="288">
                  <c:v>34.712499999999999</c:v>
                </c:pt>
                <c:pt idx="289">
                  <c:v>35.571800000000003</c:v>
                </c:pt>
                <c:pt idx="290">
                  <c:v>36.610100000000003</c:v>
                </c:pt>
                <c:pt idx="291">
                  <c:v>35.511700000000005</c:v>
                </c:pt>
                <c:pt idx="292">
                  <c:v>35.766600000000004</c:v>
                </c:pt>
                <c:pt idx="293">
                  <c:v>35.756300000000003</c:v>
                </c:pt>
                <c:pt idx="294">
                  <c:v>35.801300000000005</c:v>
                </c:pt>
                <c:pt idx="295">
                  <c:v>35.775300000000001</c:v>
                </c:pt>
                <c:pt idx="296">
                  <c:v>35.880900000000004</c:v>
                </c:pt>
                <c:pt idx="297">
                  <c:v>36.236600000000003</c:v>
                </c:pt>
                <c:pt idx="298">
                  <c:v>37.118099999999998</c:v>
                </c:pt>
                <c:pt idx="299">
                  <c:v>37.941700000000004</c:v>
                </c:pt>
                <c:pt idx="300">
                  <c:v>38.535400000000003</c:v>
                </c:pt>
                <c:pt idx="301">
                  <c:v>38.379800000000003</c:v>
                </c:pt>
                <c:pt idx="302">
                  <c:v>38.279900000000005</c:v>
                </c:pt>
                <c:pt idx="303">
                  <c:v>39.3767</c:v>
                </c:pt>
                <c:pt idx="304">
                  <c:v>39.026900000000005</c:v>
                </c:pt>
                <c:pt idx="305">
                  <c:v>44.625</c:v>
                </c:pt>
                <c:pt idx="306">
                  <c:v>38.300400000000003</c:v>
                </c:pt>
                <c:pt idx="307">
                  <c:v>38.441900000000004</c:v>
                </c:pt>
                <c:pt idx="308">
                  <c:v>41.681600000000003</c:v>
                </c:pt>
                <c:pt idx="309">
                  <c:v>37.8613</c:v>
                </c:pt>
                <c:pt idx="310">
                  <c:v>37.139299999999999</c:v>
                </c:pt>
                <c:pt idx="311">
                  <c:v>39.088000000000001</c:v>
                </c:pt>
                <c:pt idx="312">
                  <c:v>37.296500000000002</c:v>
                </c:pt>
                <c:pt idx="313">
                  <c:v>40.692499999999995</c:v>
                </c:pt>
                <c:pt idx="314">
                  <c:v>47.136000000000003</c:v>
                </c:pt>
                <c:pt idx="315">
                  <c:v>47.903999999999996</c:v>
                </c:pt>
                <c:pt idx="316">
                  <c:v>47.210999999999999</c:v>
                </c:pt>
                <c:pt idx="317">
                  <c:v>45.99</c:v>
                </c:pt>
                <c:pt idx="318">
                  <c:v>38.656899999999993</c:v>
                </c:pt>
                <c:pt idx="319">
                  <c:v>39.833600000000004</c:v>
                </c:pt>
                <c:pt idx="320">
                  <c:v>40.002200000000002</c:v>
                </c:pt>
                <c:pt idx="321">
                  <c:v>39.239000000000004</c:v>
                </c:pt>
                <c:pt idx="322">
                  <c:v>40.296199999999999</c:v>
                </c:pt>
                <c:pt idx="323">
                  <c:v>42.552600000000005</c:v>
                </c:pt>
                <c:pt idx="324">
                  <c:v>42.278999999999996</c:v>
                </c:pt>
                <c:pt idx="325">
                  <c:v>42.194900000000004</c:v>
                </c:pt>
                <c:pt idx="326">
                  <c:v>42.1252</c:v>
                </c:pt>
                <c:pt idx="327">
                  <c:v>46.263000000000005</c:v>
                </c:pt>
                <c:pt idx="328">
                  <c:v>41.512000000000008</c:v>
                </c:pt>
                <c:pt idx="329">
                  <c:v>46.143999999999998</c:v>
                </c:pt>
                <c:pt idx="330">
                  <c:v>45.689</c:v>
                </c:pt>
                <c:pt idx="331">
                  <c:v>43.564399999999999</c:v>
                </c:pt>
                <c:pt idx="332">
                  <c:v>43.432900000000004</c:v>
                </c:pt>
                <c:pt idx="333">
                  <c:v>49.49</c:v>
                </c:pt>
                <c:pt idx="334">
                  <c:v>44.1068</c:v>
                </c:pt>
                <c:pt idx="335">
                  <c:v>44.998000000000005</c:v>
                </c:pt>
                <c:pt idx="336">
                  <c:v>44.254200000000004</c:v>
                </c:pt>
                <c:pt idx="337">
                  <c:v>44.4024</c:v>
                </c:pt>
                <c:pt idx="338">
                  <c:v>47.654000000000003</c:v>
                </c:pt>
                <c:pt idx="339">
                  <c:v>45.04</c:v>
                </c:pt>
                <c:pt idx="340">
                  <c:v>47.545999999999999</c:v>
                </c:pt>
                <c:pt idx="341">
                  <c:v>48.645000000000003</c:v>
                </c:pt>
                <c:pt idx="342">
                  <c:v>56.27</c:v>
                </c:pt>
                <c:pt idx="343">
                  <c:v>43.779300000000006</c:v>
                </c:pt>
                <c:pt idx="344">
                  <c:v>50.525999999999996</c:v>
                </c:pt>
                <c:pt idx="345">
                  <c:v>47.76</c:v>
                </c:pt>
                <c:pt idx="346">
                  <c:v>52.634</c:v>
                </c:pt>
                <c:pt idx="347">
                  <c:v>54.356999999999999</c:v>
                </c:pt>
                <c:pt idx="348">
                  <c:v>50.690000000000005</c:v>
                </c:pt>
                <c:pt idx="349">
                  <c:v>52.134999999999998</c:v>
                </c:pt>
                <c:pt idx="350">
                  <c:v>51.914999999999999</c:v>
                </c:pt>
                <c:pt idx="351">
                  <c:v>56.493000000000002</c:v>
                </c:pt>
                <c:pt idx="352">
                  <c:v>42.156000000000006</c:v>
                </c:pt>
                <c:pt idx="353">
                  <c:v>43.498200000000004</c:v>
                </c:pt>
                <c:pt idx="354">
                  <c:v>43.116299999999995</c:v>
                </c:pt>
                <c:pt idx="355">
                  <c:v>42.599000000000004</c:v>
                </c:pt>
                <c:pt idx="356">
                  <c:v>48.758000000000003</c:v>
                </c:pt>
                <c:pt idx="357">
                  <c:v>54.14</c:v>
                </c:pt>
                <c:pt idx="358">
                  <c:v>49.152000000000001</c:v>
                </c:pt>
                <c:pt idx="359">
                  <c:v>54.778999999999996</c:v>
                </c:pt>
                <c:pt idx="360">
                  <c:v>52.301000000000002</c:v>
                </c:pt>
                <c:pt idx="361">
                  <c:v>53.035000000000004</c:v>
                </c:pt>
                <c:pt idx="362">
                  <c:v>52.621000000000002</c:v>
                </c:pt>
                <c:pt idx="363">
                  <c:v>55.074000000000005</c:v>
                </c:pt>
                <c:pt idx="364">
                  <c:v>45.658799999999999</c:v>
                </c:pt>
                <c:pt idx="365">
                  <c:v>49.594000000000001</c:v>
                </c:pt>
                <c:pt idx="366">
                  <c:v>44.876800000000003</c:v>
                </c:pt>
                <c:pt idx="367">
                  <c:v>46.319700000000005</c:v>
                </c:pt>
                <c:pt idx="368">
                  <c:v>46.486200000000004</c:v>
                </c:pt>
                <c:pt idx="369">
                  <c:v>45.1158</c:v>
                </c:pt>
                <c:pt idx="370">
                  <c:v>45.398800000000001</c:v>
                </c:pt>
                <c:pt idx="371">
                  <c:v>59.423999999999999</c:v>
                </c:pt>
                <c:pt idx="372">
                  <c:v>61.034000000000006</c:v>
                </c:pt>
                <c:pt idx="373">
                  <c:v>65.63300000000001</c:v>
                </c:pt>
                <c:pt idx="374">
                  <c:v>45.695999999999998</c:v>
                </c:pt>
                <c:pt idx="375">
                  <c:v>42.887900000000002</c:v>
                </c:pt>
                <c:pt idx="376">
                  <c:v>52.932000000000002</c:v>
                </c:pt>
                <c:pt idx="377">
                  <c:v>48.0276</c:v>
                </c:pt>
                <c:pt idx="378">
                  <c:v>50.604000000000006</c:v>
                </c:pt>
                <c:pt idx="379">
                  <c:v>49.855999999999995</c:v>
                </c:pt>
                <c:pt idx="380">
                  <c:v>46.9313</c:v>
                </c:pt>
                <c:pt idx="381">
                  <c:v>60.734000000000002</c:v>
                </c:pt>
                <c:pt idx="382">
                  <c:v>45.4345</c:v>
                </c:pt>
                <c:pt idx="383">
                  <c:v>44.9542</c:v>
                </c:pt>
                <c:pt idx="384">
                  <c:v>46.815400000000004</c:v>
                </c:pt>
                <c:pt idx="385">
                  <c:v>47.158000000000001</c:v>
                </c:pt>
                <c:pt idx="386">
                  <c:v>47.608000000000004</c:v>
                </c:pt>
                <c:pt idx="387">
                  <c:v>49.042700000000004</c:v>
                </c:pt>
                <c:pt idx="388">
                  <c:v>55.237000000000002</c:v>
                </c:pt>
                <c:pt idx="389">
                  <c:v>59.934000000000005</c:v>
                </c:pt>
                <c:pt idx="390">
                  <c:v>63.29</c:v>
                </c:pt>
                <c:pt idx="391">
                  <c:v>58.597999999999999</c:v>
                </c:pt>
                <c:pt idx="392">
                  <c:v>50.315000000000005</c:v>
                </c:pt>
                <c:pt idx="393">
                  <c:v>60.688000000000002</c:v>
                </c:pt>
                <c:pt idx="394">
                  <c:v>56.95</c:v>
                </c:pt>
                <c:pt idx="395">
                  <c:v>49.629300000000001</c:v>
                </c:pt>
                <c:pt idx="396">
                  <c:v>59.353000000000002</c:v>
                </c:pt>
                <c:pt idx="397">
                  <c:v>60.819000000000003</c:v>
                </c:pt>
                <c:pt idx="398">
                  <c:v>58.079000000000008</c:v>
                </c:pt>
                <c:pt idx="399">
                  <c:v>59.209000000000003</c:v>
                </c:pt>
                <c:pt idx="400">
                  <c:v>54.462000000000003</c:v>
                </c:pt>
                <c:pt idx="401">
                  <c:v>50.916699999999999</c:v>
                </c:pt>
                <c:pt idx="402">
                  <c:v>47.401500000000006</c:v>
                </c:pt>
                <c:pt idx="403">
                  <c:v>49.272600000000004</c:v>
                </c:pt>
                <c:pt idx="404">
                  <c:v>51.266500000000008</c:v>
                </c:pt>
                <c:pt idx="405">
                  <c:v>47.860500000000002</c:v>
                </c:pt>
                <c:pt idx="406">
                  <c:v>61.718000000000004</c:v>
                </c:pt>
                <c:pt idx="407">
                  <c:v>49.045900000000003</c:v>
                </c:pt>
                <c:pt idx="408">
                  <c:v>51.835000000000008</c:v>
                </c:pt>
                <c:pt idx="409">
                  <c:v>49.678200000000004</c:v>
                </c:pt>
                <c:pt idx="410">
                  <c:v>50.285600000000002</c:v>
                </c:pt>
                <c:pt idx="411">
                  <c:v>51.956000000000003</c:v>
                </c:pt>
                <c:pt idx="412">
                  <c:v>45.756800000000005</c:v>
                </c:pt>
                <c:pt idx="413">
                  <c:v>44.790500000000002</c:v>
                </c:pt>
                <c:pt idx="414">
                  <c:v>58.284000000000006</c:v>
                </c:pt>
                <c:pt idx="415">
                  <c:v>57.146999999999998</c:v>
                </c:pt>
                <c:pt idx="416">
                  <c:v>57.313000000000002</c:v>
                </c:pt>
                <c:pt idx="417">
                  <c:v>57.666000000000004</c:v>
                </c:pt>
                <c:pt idx="418">
                  <c:v>57.758000000000003</c:v>
                </c:pt>
                <c:pt idx="419">
                  <c:v>57.530000000000008</c:v>
                </c:pt>
                <c:pt idx="420">
                  <c:v>57.150999999999996</c:v>
                </c:pt>
                <c:pt idx="421">
                  <c:v>58.2</c:v>
                </c:pt>
                <c:pt idx="422">
                  <c:v>57.292000000000002</c:v>
                </c:pt>
                <c:pt idx="423">
                  <c:v>62.227000000000004</c:v>
                </c:pt>
                <c:pt idx="424">
                  <c:v>57.485000000000007</c:v>
                </c:pt>
                <c:pt idx="425">
                  <c:v>53.393599999999999</c:v>
                </c:pt>
                <c:pt idx="426">
                  <c:v>52.283500000000004</c:v>
                </c:pt>
                <c:pt idx="427">
                  <c:v>54.370000000000005</c:v>
                </c:pt>
                <c:pt idx="428">
                  <c:v>60.778000000000006</c:v>
                </c:pt>
                <c:pt idx="429">
                  <c:v>52.935300000000005</c:v>
                </c:pt>
                <c:pt idx="430">
                  <c:v>63.828000000000003</c:v>
                </c:pt>
                <c:pt idx="431">
                  <c:v>57.632000000000005</c:v>
                </c:pt>
                <c:pt idx="432">
                  <c:v>63.114000000000004</c:v>
                </c:pt>
                <c:pt idx="433">
                  <c:v>62.869</c:v>
                </c:pt>
                <c:pt idx="434">
                  <c:v>58.779000000000003</c:v>
                </c:pt>
                <c:pt idx="435">
                  <c:v>64.837000000000003</c:v>
                </c:pt>
                <c:pt idx="436">
                  <c:v>64.746000000000009</c:v>
                </c:pt>
                <c:pt idx="437">
                  <c:v>62.161000000000001</c:v>
                </c:pt>
                <c:pt idx="438">
                  <c:v>64.335000000000008</c:v>
                </c:pt>
                <c:pt idx="439">
                  <c:v>58.539000000000001</c:v>
                </c:pt>
                <c:pt idx="440">
                  <c:v>54.666699999999999</c:v>
                </c:pt>
                <c:pt idx="441">
                  <c:v>53.933500000000002</c:v>
                </c:pt>
                <c:pt idx="442">
                  <c:v>50.770600000000002</c:v>
                </c:pt>
                <c:pt idx="443">
                  <c:v>53.586700000000008</c:v>
                </c:pt>
                <c:pt idx="444">
                  <c:v>52.842500000000008</c:v>
                </c:pt>
                <c:pt idx="445">
                  <c:v>60.344000000000001</c:v>
                </c:pt>
                <c:pt idx="446">
                  <c:v>61.628</c:v>
                </c:pt>
                <c:pt idx="447">
                  <c:v>61.627000000000002</c:v>
                </c:pt>
                <c:pt idx="448">
                  <c:v>54.054300000000005</c:v>
                </c:pt>
                <c:pt idx="449">
                  <c:v>55.696600000000004</c:v>
                </c:pt>
                <c:pt idx="450">
                  <c:v>54.9358</c:v>
                </c:pt>
                <c:pt idx="451">
                  <c:v>55.922899999999998</c:v>
                </c:pt>
                <c:pt idx="452">
                  <c:v>59.076000000000001</c:v>
                </c:pt>
                <c:pt idx="453">
                  <c:v>67.652000000000001</c:v>
                </c:pt>
                <c:pt idx="454">
                  <c:v>56.472000000000008</c:v>
                </c:pt>
                <c:pt idx="455">
                  <c:v>57.680999999999997</c:v>
                </c:pt>
                <c:pt idx="456">
                  <c:v>59.078000000000003</c:v>
                </c:pt>
                <c:pt idx="457">
                  <c:v>57.307000000000002</c:v>
                </c:pt>
                <c:pt idx="458">
                  <c:v>57.154000000000003</c:v>
                </c:pt>
                <c:pt idx="459">
                  <c:v>60.199000000000005</c:v>
                </c:pt>
                <c:pt idx="460">
                  <c:v>62.994</c:v>
                </c:pt>
                <c:pt idx="461">
                  <c:v>59.358000000000004</c:v>
                </c:pt>
                <c:pt idx="462">
                  <c:v>57.1325</c:v>
                </c:pt>
                <c:pt idx="463">
                  <c:v>58.000000000000007</c:v>
                </c:pt>
                <c:pt idx="464">
                  <c:v>57.766000000000005</c:v>
                </c:pt>
                <c:pt idx="465">
                  <c:v>61.685000000000002</c:v>
                </c:pt>
                <c:pt idx="466">
                  <c:v>60.134</c:v>
                </c:pt>
                <c:pt idx="467">
                  <c:v>62.712000000000003</c:v>
                </c:pt>
                <c:pt idx="468">
                  <c:v>63.749000000000009</c:v>
                </c:pt>
                <c:pt idx="469">
                  <c:v>58.559000000000005</c:v>
                </c:pt>
                <c:pt idx="470">
                  <c:v>66.212999999999994</c:v>
                </c:pt>
                <c:pt idx="471">
                  <c:v>67.222999999999999</c:v>
                </c:pt>
                <c:pt idx="472">
                  <c:v>59.910000000000004</c:v>
                </c:pt>
                <c:pt idx="473">
                  <c:v>57.067100000000003</c:v>
                </c:pt>
                <c:pt idx="474">
                  <c:v>74.042000000000002</c:v>
                </c:pt>
                <c:pt idx="475">
                  <c:v>71.075999999999993</c:v>
                </c:pt>
                <c:pt idx="476">
                  <c:v>59.765000000000001</c:v>
                </c:pt>
                <c:pt idx="477">
                  <c:v>56.516000000000005</c:v>
                </c:pt>
                <c:pt idx="478">
                  <c:v>58.155600000000007</c:v>
                </c:pt>
                <c:pt idx="479">
                  <c:v>55.263000000000005</c:v>
                </c:pt>
                <c:pt idx="480">
                  <c:v>64.658000000000001</c:v>
                </c:pt>
                <c:pt idx="481">
                  <c:v>69.102000000000004</c:v>
                </c:pt>
                <c:pt idx="482">
                  <c:v>61.945</c:v>
                </c:pt>
                <c:pt idx="483">
                  <c:v>60.589000000000006</c:v>
                </c:pt>
                <c:pt idx="484">
                  <c:v>63.424000000000007</c:v>
                </c:pt>
                <c:pt idx="485">
                  <c:v>59.744999999999997</c:v>
                </c:pt>
                <c:pt idx="486">
                  <c:v>61.823999999999998</c:v>
                </c:pt>
                <c:pt idx="487">
                  <c:v>59.371900000000004</c:v>
                </c:pt>
                <c:pt idx="488">
                  <c:v>62.851000000000006</c:v>
                </c:pt>
                <c:pt idx="489">
                  <c:v>60.547000000000004</c:v>
                </c:pt>
                <c:pt idx="490">
                  <c:v>58.319699999999997</c:v>
                </c:pt>
                <c:pt idx="491">
                  <c:v>56.710300000000004</c:v>
                </c:pt>
                <c:pt idx="492">
                  <c:v>53.032900000000005</c:v>
                </c:pt>
                <c:pt idx="493">
                  <c:v>55.495300000000007</c:v>
                </c:pt>
                <c:pt idx="494">
                  <c:v>53.838400000000007</c:v>
                </c:pt>
                <c:pt idx="495">
                  <c:v>55.505899999999997</c:v>
                </c:pt>
                <c:pt idx="496">
                  <c:v>54.609200000000001</c:v>
                </c:pt>
                <c:pt idx="497">
                  <c:v>51.706200000000003</c:v>
                </c:pt>
                <c:pt idx="498">
                  <c:v>54.036800000000007</c:v>
                </c:pt>
                <c:pt idx="499">
                  <c:v>56.121900000000004</c:v>
                </c:pt>
                <c:pt idx="500">
                  <c:v>53.367600000000003</c:v>
                </c:pt>
                <c:pt idx="501">
                  <c:v>54.360600000000005</c:v>
                </c:pt>
                <c:pt idx="502">
                  <c:v>55.235200000000006</c:v>
                </c:pt>
                <c:pt idx="503">
                  <c:v>54.457600000000006</c:v>
                </c:pt>
                <c:pt idx="504">
                  <c:v>54.737100000000005</c:v>
                </c:pt>
                <c:pt idx="505">
                  <c:v>54.829099999999997</c:v>
                </c:pt>
                <c:pt idx="506">
                  <c:v>55.693200000000004</c:v>
                </c:pt>
                <c:pt idx="507">
                  <c:v>56.493200000000002</c:v>
                </c:pt>
                <c:pt idx="508">
                  <c:v>59.272900000000007</c:v>
                </c:pt>
                <c:pt idx="509">
                  <c:v>60.761200000000002</c:v>
                </c:pt>
                <c:pt idx="510">
                  <c:v>58.056800000000003</c:v>
                </c:pt>
                <c:pt idx="511">
                  <c:v>58.0366</c:v>
                </c:pt>
                <c:pt idx="512">
                  <c:v>57.9846</c:v>
                </c:pt>
                <c:pt idx="513">
                  <c:v>59.503300000000003</c:v>
                </c:pt>
                <c:pt idx="514">
                  <c:v>63.875000000000007</c:v>
                </c:pt>
                <c:pt idx="515">
                  <c:v>67.100999999999999</c:v>
                </c:pt>
                <c:pt idx="516">
                  <c:v>58.927800000000005</c:v>
                </c:pt>
                <c:pt idx="517">
                  <c:v>58.8949</c:v>
                </c:pt>
                <c:pt idx="518">
                  <c:v>58.044900000000005</c:v>
                </c:pt>
                <c:pt idx="519">
                  <c:v>59.267000000000003</c:v>
                </c:pt>
                <c:pt idx="520">
                  <c:v>59.679099999999998</c:v>
                </c:pt>
                <c:pt idx="521">
                  <c:v>57.753300000000003</c:v>
                </c:pt>
                <c:pt idx="522">
                  <c:v>59.154700000000005</c:v>
                </c:pt>
                <c:pt idx="523">
                  <c:v>58.425800000000002</c:v>
                </c:pt>
                <c:pt idx="524">
                  <c:v>61.750600000000006</c:v>
                </c:pt>
                <c:pt idx="525">
                  <c:v>59.784100000000002</c:v>
                </c:pt>
                <c:pt idx="526">
                  <c:v>72.63300000000001</c:v>
                </c:pt>
                <c:pt idx="527">
                  <c:v>71.488</c:v>
                </c:pt>
                <c:pt idx="528">
                  <c:v>69.366</c:v>
                </c:pt>
                <c:pt idx="529">
                  <c:v>69.669000000000011</c:v>
                </c:pt>
                <c:pt idx="530">
                  <c:v>60.454799999999999</c:v>
                </c:pt>
                <c:pt idx="531">
                  <c:v>61.659599999999998</c:v>
                </c:pt>
                <c:pt idx="532">
                  <c:v>60.916500000000006</c:v>
                </c:pt>
                <c:pt idx="533">
                  <c:v>61.773400000000002</c:v>
                </c:pt>
                <c:pt idx="534">
                  <c:v>64.848000000000013</c:v>
                </c:pt>
                <c:pt idx="535">
                  <c:v>74.016999999999996</c:v>
                </c:pt>
                <c:pt idx="536">
                  <c:v>64.757999999999996</c:v>
                </c:pt>
                <c:pt idx="537">
                  <c:v>64.814000000000007</c:v>
                </c:pt>
                <c:pt idx="538">
                  <c:v>62.549000000000007</c:v>
                </c:pt>
                <c:pt idx="539">
                  <c:v>63.289000000000009</c:v>
                </c:pt>
                <c:pt idx="540">
                  <c:v>65.772000000000006</c:v>
                </c:pt>
                <c:pt idx="541">
                  <c:v>75.682000000000002</c:v>
                </c:pt>
                <c:pt idx="542">
                  <c:v>64.191100000000006</c:v>
                </c:pt>
                <c:pt idx="543">
                  <c:v>61.591000000000001</c:v>
                </c:pt>
                <c:pt idx="544">
                  <c:v>71.137</c:v>
                </c:pt>
                <c:pt idx="545">
                  <c:v>72.772999999999996</c:v>
                </c:pt>
                <c:pt idx="546">
                  <c:v>71.168000000000006</c:v>
                </c:pt>
                <c:pt idx="547">
                  <c:v>71.109000000000009</c:v>
                </c:pt>
                <c:pt idx="548">
                  <c:v>69.38000000000001</c:v>
                </c:pt>
                <c:pt idx="549">
                  <c:v>68.489000000000004</c:v>
                </c:pt>
                <c:pt idx="550">
                  <c:v>82.069000000000003</c:v>
                </c:pt>
                <c:pt idx="551">
                  <c:v>73.846000000000004</c:v>
                </c:pt>
                <c:pt idx="552">
                  <c:v>78.460000000000008</c:v>
                </c:pt>
                <c:pt idx="553">
                  <c:v>66.206600000000009</c:v>
                </c:pt>
                <c:pt idx="554">
                  <c:v>73.197000000000003</c:v>
                </c:pt>
                <c:pt idx="555">
                  <c:v>73.298000000000002</c:v>
                </c:pt>
                <c:pt idx="556">
                  <c:v>67.057000000000002</c:v>
                </c:pt>
                <c:pt idx="557">
                  <c:v>69.850000000000009</c:v>
                </c:pt>
                <c:pt idx="558">
                  <c:v>68.165000000000006</c:v>
                </c:pt>
                <c:pt idx="559">
                  <c:v>83.673000000000002</c:v>
                </c:pt>
                <c:pt idx="560">
                  <c:v>64.740300000000005</c:v>
                </c:pt>
                <c:pt idx="561">
                  <c:v>65.695599999999999</c:v>
                </c:pt>
                <c:pt idx="562">
                  <c:v>68.724000000000004</c:v>
                </c:pt>
                <c:pt idx="563">
                  <c:v>78.919000000000011</c:v>
                </c:pt>
                <c:pt idx="564">
                  <c:v>69.417000000000002</c:v>
                </c:pt>
                <c:pt idx="565">
                  <c:v>70.911000000000001</c:v>
                </c:pt>
                <c:pt idx="566">
                  <c:v>72.203000000000003</c:v>
                </c:pt>
                <c:pt idx="567">
                  <c:v>66.941500000000005</c:v>
                </c:pt>
                <c:pt idx="568">
                  <c:v>67.505700000000004</c:v>
                </c:pt>
                <c:pt idx="569">
                  <c:v>67.676000000000002</c:v>
                </c:pt>
                <c:pt idx="570">
                  <c:v>75.063999999999993</c:v>
                </c:pt>
                <c:pt idx="571">
                  <c:v>72.844999999999999</c:v>
                </c:pt>
                <c:pt idx="572">
                  <c:v>76.713999999999999</c:v>
                </c:pt>
                <c:pt idx="573">
                  <c:v>72.63600000000001</c:v>
                </c:pt>
                <c:pt idx="574">
                  <c:v>75.671000000000006</c:v>
                </c:pt>
                <c:pt idx="575">
                  <c:v>74.483999999999995</c:v>
                </c:pt>
                <c:pt idx="576">
                  <c:v>74.081000000000003</c:v>
                </c:pt>
                <c:pt idx="577">
                  <c:v>73.669000000000011</c:v>
                </c:pt>
                <c:pt idx="578">
                  <c:v>69.649000000000001</c:v>
                </c:pt>
                <c:pt idx="579">
                  <c:v>68.294000000000011</c:v>
                </c:pt>
                <c:pt idx="580">
                  <c:v>70.216000000000008</c:v>
                </c:pt>
                <c:pt idx="581">
                  <c:v>73.462000000000003</c:v>
                </c:pt>
                <c:pt idx="582">
                  <c:v>76.393000000000001</c:v>
                </c:pt>
                <c:pt idx="583">
                  <c:v>74.641000000000005</c:v>
                </c:pt>
                <c:pt idx="584">
                  <c:v>75.042000000000002</c:v>
                </c:pt>
                <c:pt idx="585">
                  <c:v>74.180000000000007</c:v>
                </c:pt>
                <c:pt idx="586">
                  <c:v>77.936999999999998</c:v>
                </c:pt>
                <c:pt idx="587">
                  <c:v>73.960999999999999</c:v>
                </c:pt>
                <c:pt idx="588">
                  <c:v>66.060400000000001</c:v>
                </c:pt>
                <c:pt idx="589">
                  <c:v>76.874000000000009</c:v>
                </c:pt>
                <c:pt idx="590">
                  <c:v>76.704999999999998</c:v>
                </c:pt>
                <c:pt idx="591">
                  <c:v>76.138999999999996</c:v>
                </c:pt>
                <c:pt idx="592">
                  <c:v>76.338999999999999</c:v>
                </c:pt>
                <c:pt idx="593">
                  <c:v>77.643000000000001</c:v>
                </c:pt>
                <c:pt idx="594">
                  <c:v>78.860000000000014</c:v>
                </c:pt>
                <c:pt idx="595">
                  <c:v>79.16</c:v>
                </c:pt>
                <c:pt idx="596">
                  <c:v>76.736000000000004</c:v>
                </c:pt>
                <c:pt idx="597">
                  <c:v>79.728999999999999</c:v>
                </c:pt>
                <c:pt idx="598">
                  <c:v>75.290000000000006</c:v>
                </c:pt>
                <c:pt idx="599">
                  <c:v>77.430000000000007</c:v>
                </c:pt>
                <c:pt idx="600">
                  <c:v>83.867000000000004</c:v>
                </c:pt>
                <c:pt idx="601">
                  <c:v>75.873000000000005</c:v>
                </c:pt>
                <c:pt idx="602">
                  <c:v>76.69</c:v>
                </c:pt>
                <c:pt idx="603">
                  <c:v>77.945999999999998</c:v>
                </c:pt>
                <c:pt idx="604">
                  <c:v>79.323000000000008</c:v>
                </c:pt>
                <c:pt idx="605">
                  <c:v>75.194000000000003</c:v>
                </c:pt>
                <c:pt idx="606">
                  <c:v>77.87700000000001</c:v>
                </c:pt>
                <c:pt idx="607">
                  <c:v>86.715000000000003</c:v>
                </c:pt>
                <c:pt idx="608">
                  <c:v>79.936000000000007</c:v>
                </c:pt>
                <c:pt idx="609">
                  <c:v>76.86</c:v>
                </c:pt>
                <c:pt idx="610">
                  <c:v>74.972999999999999</c:v>
                </c:pt>
                <c:pt idx="611">
                  <c:v>78.766000000000005</c:v>
                </c:pt>
                <c:pt idx="612">
                  <c:v>78.433000000000007</c:v>
                </c:pt>
                <c:pt idx="613">
                  <c:v>78.925000000000011</c:v>
                </c:pt>
                <c:pt idx="614">
                  <c:v>78.239000000000004</c:v>
                </c:pt>
                <c:pt idx="615">
                  <c:v>77.522000000000006</c:v>
                </c:pt>
                <c:pt idx="616">
                  <c:v>78.019000000000005</c:v>
                </c:pt>
                <c:pt idx="617">
                  <c:v>79.150000000000006</c:v>
                </c:pt>
                <c:pt idx="618">
                  <c:v>77.634</c:v>
                </c:pt>
                <c:pt idx="619">
                  <c:v>78.094999999999999</c:v>
                </c:pt>
                <c:pt idx="620">
                  <c:v>78.644000000000005</c:v>
                </c:pt>
                <c:pt idx="621">
                  <c:v>77.168999999999997</c:v>
                </c:pt>
                <c:pt idx="622">
                  <c:v>77.564999999999998</c:v>
                </c:pt>
                <c:pt idx="623">
                  <c:v>78.813000000000002</c:v>
                </c:pt>
                <c:pt idx="624">
                  <c:v>77.84</c:v>
                </c:pt>
                <c:pt idx="625">
                  <c:v>81.373999999999995</c:v>
                </c:pt>
                <c:pt idx="626">
                  <c:v>79.423000000000002</c:v>
                </c:pt>
                <c:pt idx="627">
                  <c:v>81.521000000000001</c:v>
                </c:pt>
                <c:pt idx="628">
                  <c:v>74.435000000000002</c:v>
                </c:pt>
                <c:pt idx="629">
                  <c:v>81.409000000000006</c:v>
                </c:pt>
                <c:pt idx="630">
                  <c:v>86.542000000000002</c:v>
                </c:pt>
                <c:pt idx="631">
                  <c:v>87.637999999999991</c:v>
                </c:pt>
                <c:pt idx="632">
                  <c:v>82.88300000000001</c:v>
                </c:pt>
                <c:pt idx="633">
                  <c:v>78.285000000000011</c:v>
                </c:pt>
                <c:pt idx="634">
                  <c:v>77.842000000000013</c:v>
                </c:pt>
                <c:pt idx="635">
                  <c:v>79.271000000000001</c:v>
                </c:pt>
                <c:pt idx="636">
                  <c:v>81.155999999999992</c:v>
                </c:pt>
                <c:pt idx="637">
                  <c:v>80.147000000000006</c:v>
                </c:pt>
                <c:pt idx="638">
                  <c:v>79.687000000000012</c:v>
                </c:pt>
                <c:pt idx="639">
                  <c:v>79.579000000000008</c:v>
                </c:pt>
                <c:pt idx="640">
                  <c:v>80.272000000000006</c:v>
                </c:pt>
                <c:pt idx="641">
                  <c:v>86.266000000000005</c:v>
                </c:pt>
                <c:pt idx="642">
                  <c:v>83.578000000000003</c:v>
                </c:pt>
                <c:pt idx="643">
                  <c:v>81.233999999999995</c:v>
                </c:pt>
                <c:pt idx="644">
                  <c:v>83.576999999999998</c:v>
                </c:pt>
                <c:pt idx="645">
                  <c:v>83.721000000000004</c:v>
                </c:pt>
                <c:pt idx="646">
                  <c:v>83.932000000000016</c:v>
                </c:pt>
                <c:pt idx="647">
                  <c:v>82.4</c:v>
                </c:pt>
                <c:pt idx="648">
                  <c:v>82.23599999999999</c:v>
                </c:pt>
                <c:pt idx="649">
                  <c:v>81.497000000000014</c:v>
                </c:pt>
                <c:pt idx="650">
                  <c:v>82.206000000000003</c:v>
                </c:pt>
                <c:pt idx="651">
                  <c:v>81.274000000000015</c:v>
                </c:pt>
                <c:pt idx="652">
                  <c:v>81.823000000000008</c:v>
                </c:pt>
                <c:pt idx="653">
                  <c:v>80.581999999999994</c:v>
                </c:pt>
                <c:pt idx="654">
                  <c:v>80.593000000000004</c:v>
                </c:pt>
                <c:pt idx="655">
                  <c:v>83.001999999999995</c:v>
                </c:pt>
                <c:pt idx="656">
                  <c:v>81.831000000000003</c:v>
                </c:pt>
                <c:pt idx="657">
                  <c:v>81.775000000000006</c:v>
                </c:pt>
                <c:pt idx="658">
                  <c:v>80.328000000000003</c:v>
                </c:pt>
                <c:pt idx="659">
                  <c:v>79.993000000000009</c:v>
                </c:pt>
                <c:pt idx="660">
                  <c:v>78.58</c:v>
                </c:pt>
                <c:pt idx="661">
                  <c:v>75.06750000000001</c:v>
                </c:pt>
                <c:pt idx="662">
                  <c:v>79.817000000000007</c:v>
                </c:pt>
                <c:pt idx="663">
                  <c:v>79.537999999999997</c:v>
                </c:pt>
                <c:pt idx="664">
                  <c:v>81.77300000000001</c:v>
                </c:pt>
                <c:pt idx="665">
                  <c:v>79.489000000000004</c:v>
                </c:pt>
                <c:pt idx="666">
                  <c:v>80.001000000000005</c:v>
                </c:pt>
                <c:pt idx="667">
                  <c:v>80.671999999999997</c:v>
                </c:pt>
                <c:pt idx="668">
                  <c:v>80.204999999999998</c:v>
                </c:pt>
                <c:pt idx="669">
                  <c:v>79.84</c:v>
                </c:pt>
                <c:pt idx="670">
                  <c:v>76.832400000000007</c:v>
                </c:pt>
                <c:pt idx="671">
                  <c:v>80.363000000000014</c:v>
                </c:pt>
                <c:pt idx="672">
                  <c:v>79.790999999999997</c:v>
                </c:pt>
                <c:pt idx="673">
                  <c:v>79.158999999999992</c:v>
                </c:pt>
                <c:pt idx="674">
                  <c:v>80.75</c:v>
                </c:pt>
                <c:pt idx="675">
                  <c:v>78.396799999999999</c:v>
                </c:pt>
                <c:pt idx="676">
                  <c:v>79.341000000000008</c:v>
                </c:pt>
                <c:pt idx="677">
                  <c:v>81.341999999999999</c:v>
                </c:pt>
                <c:pt idx="678">
                  <c:v>82.170999999999992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631424"/>
        <c:axId val="92632960"/>
      </c:lineChart>
      <c:catAx>
        <c:axId val="92631424"/>
        <c:scaling>
          <c:orientation val="minMax"/>
        </c:scaling>
        <c:delete val="0"/>
        <c:axPos val="b"/>
        <c:majorTickMark val="none"/>
        <c:minorTickMark val="none"/>
        <c:tickLblPos val="none"/>
        <c:crossAx val="92632960"/>
        <c:crosses val="autoZero"/>
        <c:auto val="1"/>
        <c:lblAlgn val="ctr"/>
        <c:lblOffset val="100"/>
        <c:noMultiLvlLbl val="0"/>
      </c:catAx>
      <c:valAx>
        <c:axId val="92632960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926314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302198162729659E-2"/>
          <c:y val="6.0029460849426113E-2"/>
          <c:w val="0.9444780183727034"/>
          <c:h val="0.87994107830114776"/>
        </c:manualLayout>
      </c:layout>
      <c:lineChart>
        <c:grouping val="standard"/>
        <c:varyColors val="0"/>
        <c:ser>
          <c:idx val="0"/>
          <c:order val="0"/>
          <c:marker>
            <c:symbol val="none"/>
          </c:marker>
          <c:val>
            <c:numRef>
              <c:f>Лист1!$F$6:$F$674</c:f>
              <c:numCache>
                <c:formatCode>General</c:formatCode>
                <c:ptCount val="669"/>
                <c:pt idx="0">
                  <c:v>-0.12524545454545349</c:v>
                </c:pt>
                <c:pt idx="1">
                  <c:v>-8.4827272727272834E-2</c:v>
                </c:pt>
                <c:pt idx="2">
                  <c:v>5.1163636363637632E-2</c:v>
                </c:pt>
                <c:pt idx="3">
                  <c:v>0.13969090909090848</c:v>
                </c:pt>
                <c:pt idx="4">
                  <c:v>0.24130000000000174</c:v>
                </c:pt>
                <c:pt idx="5">
                  <c:v>0.37996363636363473</c:v>
                </c:pt>
                <c:pt idx="6">
                  <c:v>0.53542727272727109</c:v>
                </c:pt>
                <c:pt idx="7">
                  <c:v>0.57856363636363517</c:v>
                </c:pt>
                <c:pt idx="8">
                  <c:v>0.40068181818181836</c:v>
                </c:pt>
                <c:pt idx="9">
                  <c:v>0.26114545454545479</c:v>
                </c:pt>
                <c:pt idx="10">
                  <c:v>0.13071818181818173</c:v>
                </c:pt>
                <c:pt idx="11">
                  <c:v>0.27692727272727424</c:v>
                </c:pt>
                <c:pt idx="12">
                  <c:v>0.25217272727272877</c:v>
                </c:pt>
                <c:pt idx="13">
                  <c:v>0.22270909090909141</c:v>
                </c:pt>
                <c:pt idx="14">
                  <c:v>0.31052727272727543</c:v>
                </c:pt>
                <c:pt idx="15">
                  <c:v>0.45330000000000159</c:v>
                </c:pt>
                <c:pt idx="16">
                  <c:v>0.40808181818181932</c:v>
                </c:pt>
                <c:pt idx="17">
                  <c:v>0.79686363636363655</c:v>
                </c:pt>
                <c:pt idx="18">
                  <c:v>0.82928181818181956</c:v>
                </c:pt>
                <c:pt idx="19">
                  <c:v>1.0152818181818177</c:v>
                </c:pt>
                <c:pt idx="20">
                  <c:v>1.1483363636363628</c:v>
                </c:pt>
                <c:pt idx="21">
                  <c:v>1.4554090909090895</c:v>
                </c:pt>
                <c:pt idx="22">
                  <c:v>1.2487454545454533</c:v>
                </c:pt>
                <c:pt idx="23">
                  <c:v>1.9122363636363655</c:v>
                </c:pt>
                <c:pt idx="24">
                  <c:v>1.7364909090909122</c:v>
                </c:pt>
                <c:pt idx="25">
                  <c:v>1.901827272727274</c:v>
                </c:pt>
                <c:pt idx="26">
                  <c:v>1.863345454545454</c:v>
                </c:pt>
                <c:pt idx="27">
                  <c:v>2.0283000000000007</c:v>
                </c:pt>
                <c:pt idx="28">
                  <c:v>1.7550909090909093</c:v>
                </c:pt>
                <c:pt idx="29">
                  <c:v>1.805627272727274</c:v>
                </c:pt>
                <c:pt idx="30">
                  <c:v>1.7084727272727265</c:v>
                </c:pt>
                <c:pt idx="31">
                  <c:v>1.7275636363636377</c:v>
                </c:pt>
                <c:pt idx="32">
                  <c:v>2.3469000000000038</c:v>
                </c:pt>
                <c:pt idx="33">
                  <c:v>3.1004181818181848</c:v>
                </c:pt>
                <c:pt idx="34">
                  <c:v>4.6930272727272744</c:v>
                </c:pt>
                <c:pt idx="35">
                  <c:v>5.304709090909089</c:v>
                </c:pt>
                <c:pt idx="36">
                  <c:v>5.2233181818181826</c:v>
                </c:pt>
                <c:pt idx="37">
                  <c:v>5.8094727272727296</c:v>
                </c:pt>
                <c:pt idx="38">
                  <c:v>10.829354545454549</c:v>
                </c:pt>
                <c:pt idx="39">
                  <c:v>11.247054545454546</c:v>
                </c:pt>
                <c:pt idx="40">
                  <c:v>11.701490909090907</c:v>
                </c:pt>
                <c:pt idx="41">
                  <c:v>12.025145454545452</c:v>
                </c:pt>
                <c:pt idx="42">
                  <c:v>12.514427272727268</c:v>
                </c:pt>
                <c:pt idx="43">
                  <c:v>12.038127272727273</c:v>
                </c:pt>
                <c:pt idx="44">
                  <c:v>11.386772727272735</c:v>
                </c:pt>
                <c:pt idx="45">
                  <c:v>9.6329272727272706</c:v>
                </c:pt>
                <c:pt idx="46">
                  <c:v>9.277718181818182</c:v>
                </c:pt>
                <c:pt idx="47">
                  <c:v>9.5682363636363679</c:v>
                </c:pt>
                <c:pt idx="48">
                  <c:v>9.0229363636363669</c:v>
                </c:pt>
                <c:pt idx="49">
                  <c:v>4.072727272727275</c:v>
                </c:pt>
                <c:pt idx="50">
                  <c:v>3.4523999999999981</c:v>
                </c:pt>
                <c:pt idx="51">
                  <c:v>3.4684636363636381</c:v>
                </c:pt>
                <c:pt idx="52">
                  <c:v>3.5599818181818188</c:v>
                </c:pt>
                <c:pt idx="53">
                  <c:v>2.6671363636363674</c:v>
                </c:pt>
                <c:pt idx="54">
                  <c:v>1.8588363636363683</c:v>
                </c:pt>
                <c:pt idx="55">
                  <c:v>1.3396818181818233</c:v>
                </c:pt>
                <c:pt idx="56">
                  <c:v>0.68660000000000565</c:v>
                </c:pt>
                <c:pt idx="57">
                  <c:v>0.24793636363636651</c:v>
                </c:pt>
                <c:pt idx="58">
                  <c:v>-0.57165454545454786</c:v>
                </c:pt>
                <c:pt idx="59">
                  <c:v>-1.1704363636363642</c:v>
                </c:pt>
                <c:pt idx="60">
                  <c:v>-1.961927272727273</c:v>
                </c:pt>
                <c:pt idx="61">
                  <c:v>-2.5389454545454564</c:v>
                </c:pt>
                <c:pt idx="62">
                  <c:v>-3.5816363636363642</c:v>
                </c:pt>
                <c:pt idx="63">
                  <c:v>-4.2897181818181798</c:v>
                </c:pt>
                <c:pt idx="64">
                  <c:v>-0.99738181818181726</c:v>
                </c:pt>
                <c:pt idx="65">
                  <c:v>-0.71146363636363308</c:v>
                </c:pt>
                <c:pt idx="66">
                  <c:v>-0.623463636363633</c:v>
                </c:pt>
                <c:pt idx="67">
                  <c:v>-0.62939999999999863</c:v>
                </c:pt>
                <c:pt idx="68">
                  <c:v>-0.68858181818181485</c:v>
                </c:pt>
                <c:pt idx="69">
                  <c:v>-0.85923636363636469</c:v>
                </c:pt>
                <c:pt idx="70">
                  <c:v>-0.87176363636363696</c:v>
                </c:pt>
                <c:pt idx="71">
                  <c:v>-0.8523181818181822</c:v>
                </c:pt>
                <c:pt idx="72">
                  <c:v>-0.69297272727272752</c:v>
                </c:pt>
                <c:pt idx="73">
                  <c:v>-0.40551818181818255</c:v>
                </c:pt>
                <c:pt idx="74">
                  <c:v>-0.48313636363636014</c:v>
                </c:pt>
                <c:pt idx="75">
                  <c:v>-3.4168272727272715</c:v>
                </c:pt>
                <c:pt idx="76">
                  <c:v>-3.6603909090909053</c:v>
                </c:pt>
                <c:pt idx="77">
                  <c:v>-3.6954090909090898</c:v>
                </c:pt>
                <c:pt idx="78">
                  <c:v>-3.9958181818181817</c:v>
                </c:pt>
                <c:pt idx="79">
                  <c:v>-4.1435454545454533</c:v>
                </c:pt>
                <c:pt idx="80">
                  <c:v>-4.1740363636363593</c:v>
                </c:pt>
                <c:pt idx="81">
                  <c:v>-4.2902454545454525</c:v>
                </c:pt>
                <c:pt idx="82">
                  <c:v>-4.3105818181818183</c:v>
                </c:pt>
                <c:pt idx="83">
                  <c:v>-4.4208090909090902</c:v>
                </c:pt>
                <c:pt idx="84">
                  <c:v>-4.5893636363636325</c:v>
                </c:pt>
                <c:pt idx="85">
                  <c:v>-4.6890454545454521</c:v>
                </c:pt>
                <c:pt idx="86">
                  <c:v>-5.1286000000000005</c:v>
                </c:pt>
                <c:pt idx="87">
                  <c:v>-5.1937363636363632</c:v>
                </c:pt>
                <c:pt idx="88">
                  <c:v>-5.2051363636363632</c:v>
                </c:pt>
                <c:pt idx="89">
                  <c:v>-5.0909818181818167</c:v>
                </c:pt>
                <c:pt idx="90">
                  <c:v>-4.8947181818181829</c:v>
                </c:pt>
                <c:pt idx="91">
                  <c:v>-4.7784727272727245</c:v>
                </c:pt>
                <c:pt idx="92">
                  <c:v>-4.7926454545454522</c:v>
                </c:pt>
                <c:pt idx="93">
                  <c:v>-4.300936363636362</c:v>
                </c:pt>
                <c:pt idx="94">
                  <c:v>-4.2614090909090887</c:v>
                </c:pt>
                <c:pt idx="95">
                  <c:v>-4.1078272727272722</c:v>
                </c:pt>
                <c:pt idx="96">
                  <c:v>-4.0163181818181766</c:v>
                </c:pt>
                <c:pt idx="97">
                  <c:v>-4.0947545454545438</c:v>
                </c:pt>
                <c:pt idx="98">
                  <c:v>-3.9750999999999976</c:v>
                </c:pt>
                <c:pt idx="99">
                  <c:v>-4.1563727272727249</c:v>
                </c:pt>
                <c:pt idx="100">
                  <c:v>-4.2890909090909055</c:v>
                </c:pt>
                <c:pt idx="101">
                  <c:v>-4.264036363636361</c:v>
                </c:pt>
                <c:pt idx="102">
                  <c:v>-3.4739545454545429</c:v>
                </c:pt>
                <c:pt idx="103">
                  <c:v>-2.42812727272727</c:v>
                </c:pt>
                <c:pt idx="104">
                  <c:v>-2.1530454545454525</c:v>
                </c:pt>
                <c:pt idx="105">
                  <c:v>-1.4345999999999997</c:v>
                </c:pt>
                <c:pt idx="106">
                  <c:v>-0.8916181818181812</c:v>
                </c:pt>
                <c:pt idx="107">
                  <c:v>-0.25488181818181843</c:v>
                </c:pt>
                <c:pt idx="108">
                  <c:v>0.72978181818182009</c:v>
                </c:pt>
                <c:pt idx="109">
                  <c:v>1.0939181818181822</c:v>
                </c:pt>
                <c:pt idx="110">
                  <c:v>1.9354727272727263</c:v>
                </c:pt>
                <c:pt idx="111">
                  <c:v>2.7525727272727227</c:v>
                </c:pt>
                <c:pt idx="112">
                  <c:v>3.2785727272727261</c:v>
                </c:pt>
                <c:pt idx="113">
                  <c:v>2.9298181818181828</c:v>
                </c:pt>
                <c:pt idx="114">
                  <c:v>2.3218545454545509</c:v>
                </c:pt>
                <c:pt idx="115">
                  <c:v>1.4295727272727294</c:v>
                </c:pt>
                <c:pt idx="116">
                  <c:v>0.82328181818182422</c:v>
                </c:pt>
                <c:pt idx="117">
                  <c:v>-0.12913636363636094</c:v>
                </c:pt>
                <c:pt idx="118">
                  <c:v>-0.88187272727272337</c:v>
                </c:pt>
                <c:pt idx="119">
                  <c:v>-2.0420818181818152</c:v>
                </c:pt>
                <c:pt idx="120">
                  <c:v>-2.4032909090909076</c:v>
                </c:pt>
                <c:pt idx="121">
                  <c:v>-2.7761272727272672</c:v>
                </c:pt>
                <c:pt idx="122">
                  <c:v>-2.7937909090909052</c:v>
                </c:pt>
                <c:pt idx="123">
                  <c:v>-3.5897181818181814</c:v>
                </c:pt>
                <c:pt idx="124">
                  <c:v>-4.0635090909090898</c:v>
                </c:pt>
                <c:pt idx="125">
                  <c:v>-3.8973272727272708</c:v>
                </c:pt>
                <c:pt idx="126">
                  <c:v>-3.987318181818182</c:v>
                </c:pt>
                <c:pt idx="127">
                  <c:v>-4.2350727272727262</c:v>
                </c:pt>
                <c:pt idx="128">
                  <c:v>-4.0932636363636341</c:v>
                </c:pt>
                <c:pt idx="129">
                  <c:v>-3.3917636363636312</c:v>
                </c:pt>
                <c:pt idx="130">
                  <c:v>-3.3431090909090884</c:v>
                </c:pt>
                <c:pt idx="131">
                  <c:v>-3.5246090909090881</c:v>
                </c:pt>
                <c:pt idx="132">
                  <c:v>-4.006299999999996</c:v>
                </c:pt>
                <c:pt idx="133">
                  <c:v>-4.5552181818181818</c:v>
                </c:pt>
                <c:pt idx="134">
                  <c:v>-4.2103454545454557</c:v>
                </c:pt>
                <c:pt idx="135">
                  <c:v>-4.068754545454544</c:v>
                </c:pt>
                <c:pt idx="136">
                  <c:v>-4.3587000000000007</c:v>
                </c:pt>
                <c:pt idx="137">
                  <c:v>-3.8616999999999972</c:v>
                </c:pt>
                <c:pt idx="138">
                  <c:v>-3.4664181818181792</c:v>
                </c:pt>
                <c:pt idx="139">
                  <c:v>-3.2184272727272667</c:v>
                </c:pt>
                <c:pt idx="140">
                  <c:v>-2.0928181818181724</c:v>
                </c:pt>
                <c:pt idx="141">
                  <c:v>-1.5642454545454481</c:v>
                </c:pt>
                <c:pt idx="142">
                  <c:v>-1.0927545454545413</c:v>
                </c:pt>
                <c:pt idx="143">
                  <c:v>6.705454545454792E-2</c:v>
                </c:pt>
                <c:pt idx="144">
                  <c:v>-0.11243636363636078</c:v>
                </c:pt>
                <c:pt idx="145">
                  <c:v>1.4363636363654564E-3</c:v>
                </c:pt>
                <c:pt idx="146">
                  <c:v>1.5858272727272702</c:v>
                </c:pt>
                <c:pt idx="147">
                  <c:v>1.514027272727283</c:v>
                </c:pt>
                <c:pt idx="148">
                  <c:v>1.2131000000000043</c:v>
                </c:pt>
                <c:pt idx="149">
                  <c:v>1.0441727272727306</c:v>
                </c:pt>
                <c:pt idx="150">
                  <c:v>0.73043636363636466</c:v>
                </c:pt>
                <c:pt idx="151">
                  <c:v>-0.37440909090908647</c:v>
                </c:pt>
                <c:pt idx="152">
                  <c:v>-0.5883181818181864</c:v>
                </c:pt>
                <c:pt idx="153">
                  <c:v>-0.97970909090908798</c:v>
                </c:pt>
                <c:pt idx="154">
                  <c:v>-1.9444454545454537</c:v>
                </c:pt>
                <c:pt idx="155">
                  <c:v>-1.8518999999999952</c:v>
                </c:pt>
                <c:pt idx="156">
                  <c:v>-2.0083363636363618</c:v>
                </c:pt>
                <c:pt idx="157">
                  <c:v>-3.771536363636363</c:v>
                </c:pt>
                <c:pt idx="158">
                  <c:v>-3.7073363636363634</c:v>
                </c:pt>
                <c:pt idx="159">
                  <c:v>-3.5863363636363648</c:v>
                </c:pt>
                <c:pt idx="160">
                  <c:v>-3.2698363636363634</c:v>
                </c:pt>
                <c:pt idx="161">
                  <c:v>-3.1594272727272692</c:v>
                </c:pt>
                <c:pt idx="162">
                  <c:v>-3.2213636363636322</c:v>
                </c:pt>
                <c:pt idx="163">
                  <c:v>-3.0818090909090845</c:v>
                </c:pt>
                <c:pt idx="164">
                  <c:v>-2.8376545454545461</c:v>
                </c:pt>
                <c:pt idx="165">
                  <c:v>-2.710390909090906</c:v>
                </c:pt>
                <c:pt idx="166">
                  <c:v>-1.9220000000000006</c:v>
                </c:pt>
                <c:pt idx="167">
                  <c:v>-1.4943363636363607</c:v>
                </c:pt>
                <c:pt idx="168">
                  <c:v>2.3167181818181852</c:v>
                </c:pt>
                <c:pt idx="169">
                  <c:v>3.8750636363636382</c:v>
                </c:pt>
                <c:pt idx="170">
                  <c:v>4.5370090909090912</c:v>
                </c:pt>
                <c:pt idx="171">
                  <c:v>4.6404909090909179</c:v>
                </c:pt>
                <c:pt idx="172">
                  <c:v>5.7598181818181864</c:v>
                </c:pt>
                <c:pt idx="173">
                  <c:v>5.2558909090909118</c:v>
                </c:pt>
                <c:pt idx="174">
                  <c:v>5.5444272727272761</c:v>
                </c:pt>
                <c:pt idx="175">
                  <c:v>7.1043000000000021</c:v>
                </c:pt>
                <c:pt idx="176">
                  <c:v>7.9895090909090882</c:v>
                </c:pt>
                <c:pt idx="177">
                  <c:v>7.8806636363636358</c:v>
                </c:pt>
                <c:pt idx="178">
                  <c:v>8.5840909090909037</c:v>
                </c:pt>
                <c:pt idx="179">
                  <c:v>5.7866090909090886</c:v>
                </c:pt>
                <c:pt idx="180">
                  <c:v>4.6138545454545437</c:v>
                </c:pt>
                <c:pt idx="181">
                  <c:v>4.5603727272727284</c:v>
                </c:pt>
                <c:pt idx="182">
                  <c:v>4.5290727272727267</c:v>
                </c:pt>
                <c:pt idx="183">
                  <c:v>3.8282636363636371</c:v>
                </c:pt>
                <c:pt idx="184">
                  <c:v>4.3130454545454455</c:v>
                </c:pt>
                <c:pt idx="185">
                  <c:v>4.5067454545454595</c:v>
                </c:pt>
                <c:pt idx="186">
                  <c:v>3.3046272727272736</c:v>
                </c:pt>
                <c:pt idx="187">
                  <c:v>3.1076909090909126</c:v>
                </c:pt>
                <c:pt idx="188">
                  <c:v>2.8834818181818278</c:v>
                </c:pt>
                <c:pt idx="189">
                  <c:v>2.288909090909101</c:v>
                </c:pt>
                <c:pt idx="190">
                  <c:v>2.2452454545454614</c:v>
                </c:pt>
                <c:pt idx="191">
                  <c:v>2.360036363636361</c:v>
                </c:pt>
                <c:pt idx="192">
                  <c:v>2.9876454545454578</c:v>
                </c:pt>
                <c:pt idx="193">
                  <c:v>3.3508000000000067</c:v>
                </c:pt>
                <c:pt idx="194">
                  <c:v>3.8484636363636398</c:v>
                </c:pt>
                <c:pt idx="195">
                  <c:v>4.5268909090909162</c:v>
                </c:pt>
                <c:pt idx="196">
                  <c:v>4.6520454545454584</c:v>
                </c:pt>
                <c:pt idx="197">
                  <c:v>4.7040181818181743</c:v>
                </c:pt>
                <c:pt idx="198">
                  <c:v>4.552081818181815</c:v>
                </c:pt>
                <c:pt idx="199">
                  <c:v>4.5310545454545412</c:v>
                </c:pt>
                <c:pt idx="200">
                  <c:v>4.2520272727272648</c:v>
                </c:pt>
                <c:pt idx="201">
                  <c:v>3.9797272727272706</c:v>
                </c:pt>
                <c:pt idx="202">
                  <c:v>4.1362454545454561</c:v>
                </c:pt>
                <c:pt idx="203">
                  <c:v>3.9206727272727271</c:v>
                </c:pt>
                <c:pt idx="204">
                  <c:v>3.4472636363636333</c:v>
                </c:pt>
                <c:pt idx="205">
                  <c:v>2.9766909090909088</c:v>
                </c:pt>
                <c:pt idx="206">
                  <c:v>2.2582999999999949</c:v>
                </c:pt>
                <c:pt idx="207">
                  <c:v>1.9691818181818128</c:v>
                </c:pt>
                <c:pt idx="208">
                  <c:v>2.0422454545454549</c:v>
                </c:pt>
                <c:pt idx="209">
                  <c:v>1.4997000000000007</c:v>
                </c:pt>
                <c:pt idx="210">
                  <c:v>0.91148181818181584</c:v>
                </c:pt>
                <c:pt idx="211">
                  <c:v>0.6982999999999997</c:v>
                </c:pt>
                <c:pt idx="212">
                  <c:v>0.27018181818181475</c:v>
                </c:pt>
                <c:pt idx="213">
                  <c:v>-0.31990909090908914</c:v>
                </c:pt>
                <c:pt idx="214">
                  <c:v>-1.3154272727272662</c:v>
                </c:pt>
                <c:pt idx="215">
                  <c:v>-1.8266909090909031</c:v>
                </c:pt>
                <c:pt idx="216">
                  <c:v>-2.4663272727272663</c:v>
                </c:pt>
                <c:pt idx="217">
                  <c:v>-2.8734454545454433</c:v>
                </c:pt>
                <c:pt idx="218">
                  <c:v>-3.3126090909090884</c:v>
                </c:pt>
                <c:pt idx="219">
                  <c:v>-3.7989909090909002</c:v>
                </c:pt>
                <c:pt idx="220">
                  <c:v>-3.8506454545454467</c:v>
                </c:pt>
                <c:pt idx="221">
                  <c:v>-3.9967454545454544</c:v>
                </c:pt>
                <c:pt idx="222">
                  <c:v>-4.4711727272727302</c:v>
                </c:pt>
                <c:pt idx="223">
                  <c:v>-3.5295636363636333</c:v>
                </c:pt>
                <c:pt idx="224">
                  <c:v>-3.1860727272727303</c:v>
                </c:pt>
                <c:pt idx="225">
                  <c:v>-2.6277909090909048</c:v>
                </c:pt>
                <c:pt idx="226">
                  <c:v>-2.0657454545454428</c:v>
                </c:pt>
                <c:pt idx="227">
                  <c:v>-1.3934363636363543</c:v>
                </c:pt>
                <c:pt idx="228">
                  <c:v>-0.46337272727271994</c:v>
                </c:pt>
                <c:pt idx="229">
                  <c:v>-0.34379999999999455</c:v>
                </c:pt>
                <c:pt idx="230">
                  <c:v>0.5966181818181866</c:v>
                </c:pt>
                <c:pt idx="231">
                  <c:v>1.6670090909090973</c:v>
                </c:pt>
                <c:pt idx="232">
                  <c:v>2.6948818181818268</c:v>
                </c:pt>
                <c:pt idx="233">
                  <c:v>3.3723181818181871</c:v>
                </c:pt>
                <c:pt idx="234">
                  <c:v>3.0782909090909172</c:v>
                </c:pt>
                <c:pt idx="235">
                  <c:v>3.3924454545454594</c:v>
                </c:pt>
                <c:pt idx="236">
                  <c:v>3.5791454545454613</c:v>
                </c:pt>
                <c:pt idx="237">
                  <c:v>4.3826636363636382</c:v>
                </c:pt>
                <c:pt idx="238">
                  <c:v>4.7625454545454673</c:v>
                </c:pt>
                <c:pt idx="239">
                  <c:v>4.4947909090909164</c:v>
                </c:pt>
                <c:pt idx="240">
                  <c:v>5.0860272727272786</c:v>
                </c:pt>
                <c:pt idx="241">
                  <c:v>4.8490909090909113</c:v>
                </c:pt>
                <c:pt idx="242">
                  <c:v>4.7386090909090868</c:v>
                </c:pt>
                <c:pt idx="243">
                  <c:v>4.809763636363634</c:v>
                </c:pt>
                <c:pt idx="244">
                  <c:v>5.3850999999999978</c:v>
                </c:pt>
                <c:pt idx="245">
                  <c:v>5.4237090909090959</c:v>
                </c:pt>
                <c:pt idx="246">
                  <c:v>5.5353181818181874</c:v>
                </c:pt>
                <c:pt idx="247">
                  <c:v>5.6146545454545453</c:v>
                </c:pt>
                <c:pt idx="248">
                  <c:v>5.2207181818181816</c:v>
                </c:pt>
                <c:pt idx="249">
                  <c:v>4.729072727272726</c:v>
                </c:pt>
                <c:pt idx="250">
                  <c:v>4.5058636363636317</c:v>
                </c:pt>
                <c:pt idx="251">
                  <c:v>3.3747000000000007</c:v>
                </c:pt>
                <c:pt idx="252">
                  <c:v>2.1948727272727275</c:v>
                </c:pt>
                <c:pt idx="253">
                  <c:v>0.88959090909090932</c:v>
                </c:pt>
                <c:pt idx="254">
                  <c:v>-0.21229090909090687</c:v>
                </c:pt>
                <c:pt idx="255">
                  <c:v>-1.454672727272726</c:v>
                </c:pt>
                <c:pt idx="256">
                  <c:v>-2.5527181818181823</c:v>
                </c:pt>
                <c:pt idx="257">
                  <c:v>-3.7334272727272655</c:v>
                </c:pt>
                <c:pt idx="258">
                  <c:v>-4.9029272727272648</c:v>
                </c:pt>
                <c:pt idx="259">
                  <c:v>-5.1378636363636296</c:v>
                </c:pt>
                <c:pt idx="260">
                  <c:v>-5.7033909090909098</c:v>
                </c:pt>
                <c:pt idx="261">
                  <c:v>-6.2324545454545479</c:v>
                </c:pt>
                <c:pt idx="262">
                  <c:v>-6.1946454545454479</c:v>
                </c:pt>
                <c:pt idx="263">
                  <c:v>-6.0374545454545405</c:v>
                </c:pt>
                <c:pt idx="264">
                  <c:v>-5.8840909090909044</c:v>
                </c:pt>
                <c:pt idx="265">
                  <c:v>-4.0950818181818143</c:v>
                </c:pt>
                <c:pt idx="266">
                  <c:v>-3.6250181818181737</c:v>
                </c:pt>
                <c:pt idx="267">
                  <c:v>-3.4989727272727222</c:v>
                </c:pt>
                <c:pt idx="268">
                  <c:v>-3.6453363636363676</c:v>
                </c:pt>
                <c:pt idx="269">
                  <c:v>-3.647199999999998</c:v>
                </c:pt>
                <c:pt idx="270">
                  <c:v>-4.4516727272727223</c:v>
                </c:pt>
                <c:pt idx="271">
                  <c:v>-4.5930727272727268</c:v>
                </c:pt>
                <c:pt idx="272">
                  <c:v>-4.7958363636363615</c:v>
                </c:pt>
                <c:pt idx="273">
                  <c:v>-4.4638818181818181</c:v>
                </c:pt>
                <c:pt idx="274">
                  <c:v>-4.4758909090909</c:v>
                </c:pt>
                <c:pt idx="275">
                  <c:v>-4.5048545454545419</c:v>
                </c:pt>
                <c:pt idx="276">
                  <c:v>-6.0333181818181743</c:v>
                </c:pt>
                <c:pt idx="277">
                  <c:v>-6.1611909090909052</c:v>
                </c:pt>
                <c:pt idx="278">
                  <c:v>-6.2263181818181792</c:v>
                </c:pt>
                <c:pt idx="279">
                  <c:v>-5.9859818181818198</c:v>
                </c:pt>
                <c:pt idx="280">
                  <c:v>-5.655781818181822</c:v>
                </c:pt>
                <c:pt idx="281">
                  <c:v>-5.4891181818181778</c:v>
                </c:pt>
                <c:pt idx="282">
                  <c:v>-5.1961454545454515</c:v>
                </c:pt>
                <c:pt idx="283">
                  <c:v>-5.0611909090909037</c:v>
                </c:pt>
                <c:pt idx="284">
                  <c:v>-5.2192363636363552</c:v>
                </c:pt>
                <c:pt idx="285">
                  <c:v>-5.1795818181818092</c:v>
                </c:pt>
                <c:pt idx="286">
                  <c:v>-5.1306363636363557</c:v>
                </c:pt>
                <c:pt idx="287">
                  <c:v>-5.2534454545454494</c:v>
                </c:pt>
                <c:pt idx="288">
                  <c:v>-5.3455363636363558</c:v>
                </c:pt>
                <c:pt idx="289">
                  <c:v>-5.1602727272727194</c:v>
                </c:pt>
                <c:pt idx="290">
                  <c:v>-4.999154545454541</c:v>
                </c:pt>
                <c:pt idx="291">
                  <c:v>-4.9465727272727271</c:v>
                </c:pt>
                <c:pt idx="292">
                  <c:v>-4.8032181818181847</c:v>
                </c:pt>
                <c:pt idx="293">
                  <c:v>-4.5833272727272707</c:v>
                </c:pt>
                <c:pt idx="294">
                  <c:v>-4.3942999999999977</c:v>
                </c:pt>
                <c:pt idx="295">
                  <c:v>-3.7004454545454522</c:v>
                </c:pt>
                <c:pt idx="296">
                  <c:v>-3.5791909090909044</c:v>
                </c:pt>
                <c:pt idx="297">
                  <c:v>-3.4546727272727153</c:v>
                </c:pt>
                <c:pt idx="298">
                  <c:v>-3.0679727272727249</c:v>
                </c:pt>
                <c:pt idx="299">
                  <c:v>-3.1087090909090733</c:v>
                </c:pt>
                <c:pt idx="300">
                  <c:v>-3.2899545454545418</c:v>
                </c:pt>
                <c:pt idx="301">
                  <c:v>-3.3480181818181691</c:v>
                </c:pt>
                <c:pt idx="302">
                  <c:v>-3.5548000000000002</c:v>
                </c:pt>
                <c:pt idx="303">
                  <c:v>-3.4437727272727301</c:v>
                </c:pt>
                <c:pt idx="304">
                  <c:v>-2.8466818181818141</c:v>
                </c:pt>
                <c:pt idx="305">
                  <c:v>-2.1479727272727303</c:v>
                </c:pt>
                <c:pt idx="306">
                  <c:v>-2.0211818181818231</c:v>
                </c:pt>
                <c:pt idx="307">
                  <c:v>-1.4304272727272718</c:v>
                </c:pt>
                <c:pt idx="308">
                  <c:v>-1.5191818181818206</c:v>
                </c:pt>
                <c:pt idx="309">
                  <c:v>-1.7954818181818197</c:v>
                </c:pt>
                <c:pt idx="310">
                  <c:v>-1.7091545454545454</c:v>
                </c:pt>
                <c:pt idx="311">
                  <c:v>-1.6265727272727233</c:v>
                </c:pt>
                <c:pt idx="312">
                  <c:v>-1.6250363636363616</c:v>
                </c:pt>
                <c:pt idx="313">
                  <c:v>-1.2555090909090936</c:v>
                </c:pt>
                <c:pt idx="314">
                  <c:v>-1.2195818181818154</c:v>
                </c:pt>
                <c:pt idx="315">
                  <c:v>-1.7770727272727314</c:v>
                </c:pt>
                <c:pt idx="316">
                  <c:v>-2.4107181818181829</c:v>
                </c:pt>
                <c:pt idx="317">
                  <c:v>-2.6052000000000035</c:v>
                </c:pt>
                <c:pt idx="318">
                  <c:v>-3.1205909090909003</c:v>
                </c:pt>
                <c:pt idx="319">
                  <c:v>-2.5482454545454516</c:v>
                </c:pt>
                <c:pt idx="320">
                  <c:v>-2.1242363636363635</c:v>
                </c:pt>
                <c:pt idx="321">
                  <c:v>-1.9086999999999961</c:v>
                </c:pt>
                <c:pt idx="322">
                  <c:v>-1.6357363636363544</c:v>
                </c:pt>
                <c:pt idx="323">
                  <c:v>-0.90823636363635529</c:v>
                </c:pt>
                <c:pt idx="324">
                  <c:v>-0.87524545454544977</c:v>
                </c:pt>
                <c:pt idx="325">
                  <c:v>-0.73636363636363455</c:v>
                </c:pt>
                <c:pt idx="326">
                  <c:v>-0.65745454545454152</c:v>
                </c:pt>
                <c:pt idx="327">
                  <c:v>-0.55873636363635626</c:v>
                </c:pt>
                <c:pt idx="328">
                  <c:v>-0.54058181818181339</c:v>
                </c:pt>
                <c:pt idx="329">
                  <c:v>-0.32815454545453804</c:v>
                </c:pt>
                <c:pt idx="330">
                  <c:v>-0.30899999999999039</c:v>
                </c:pt>
                <c:pt idx="331">
                  <c:v>-0.14857272727272175</c:v>
                </c:pt>
                <c:pt idx="332">
                  <c:v>0.89818181818181841</c:v>
                </c:pt>
                <c:pt idx="333">
                  <c:v>0.82137272727273114</c:v>
                </c:pt>
                <c:pt idx="334">
                  <c:v>0.80725454545454056</c:v>
                </c:pt>
                <c:pt idx="335">
                  <c:v>1.0310636363636405</c:v>
                </c:pt>
                <c:pt idx="336">
                  <c:v>1.6169454545454442</c:v>
                </c:pt>
                <c:pt idx="337">
                  <c:v>2.4270818181818186</c:v>
                </c:pt>
                <c:pt idx="338">
                  <c:v>2.8903818181818295</c:v>
                </c:pt>
                <c:pt idx="339">
                  <c:v>3.1894454545454636</c:v>
                </c:pt>
                <c:pt idx="340">
                  <c:v>3.7061454545454566</c:v>
                </c:pt>
                <c:pt idx="341">
                  <c:v>4.4112090909091037</c:v>
                </c:pt>
                <c:pt idx="342">
                  <c:v>3.7130000000000081</c:v>
                </c:pt>
                <c:pt idx="343">
                  <c:v>2.4436272727272836</c:v>
                </c:pt>
                <c:pt idx="344">
                  <c:v>2.2750545454545588</c:v>
                </c:pt>
                <c:pt idx="345">
                  <c:v>1.4461181818181927</c:v>
                </c:pt>
                <c:pt idx="346">
                  <c:v>1.428545454545457</c:v>
                </c:pt>
                <c:pt idx="347">
                  <c:v>1.4571545454545429</c:v>
                </c:pt>
                <c:pt idx="348">
                  <c:v>0.87567272727273604</c:v>
                </c:pt>
                <c:pt idx="349">
                  <c:v>1.1390999999999849</c:v>
                </c:pt>
                <c:pt idx="350">
                  <c:v>1.0458909090909074</c:v>
                </c:pt>
                <c:pt idx="351">
                  <c:v>1.0394090909090821</c:v>
                </c:pt>
                <c:pt idx="352">
                  <c:v>0.57910909090909257</c:v>
                </c:pt>
                <c:pt idx="353">
                  <c:v>1.6451727272727226</c:v>
                </c:pt>
                <c:pt idx="354">
                  <c:v>1.7332909090909112</c:v>
                </c:pt>
                <c:pt idx="355">
                  <c:v>2.2138727272727294</c:v>
                </c:pt>
                <c:pt idx="356">
                  <c:v>2.3126454545454536</c:v>
                </c:pt>
                <c:pt idx="357">
                  <c:v>1.9826818181818169</c:v>
                </c:pt>
                <c:pt idx="358">
                  <c:v>1.1785818181818186</c:v>
                </c:pt>
                <c:pt idx="359">
                  <c:v>0.70335454545454468</c:v>
                </c:pt>
                <c:pt idx="360">
                  <c:v>-0.25769090909090409</c:v>
                </c:pt>
                <c:pt idx="361">
                  <c:v>0.28155454545454717</c:v>
                </c:pt>
                <c:pt idx="362">
                  <c:v>0.90043636363635926</c:v>
                </c:pt>
                <c:pt idx="363">
                  <c:v>1.9750454545454517</c:v>
                </c:pt>
                <c:pt idx="364">
                  <c:v>1.0142000000000024</c:v>
                </c:pt>
                <c:pt idx="365">
                  <c:v>0.65400000000000347</c:v>
                </c:pt>
                <c:pt idx="366">
                  <c:v>0.84915454545454594</c:v>
                </c:pt>
                <c:pt idx="367">
                  <c:v>1.0272909090909152</c:v>
                </c:pt>
                <c:pt idx="368">
                  <c:v>1.3084727272727363</c:v>
                </c:pt>
                <c:pt idx="369">
                  <c:v>1.506518181818187</c:v>
                </c:pt>
                <c:pt idx="370">
                  <c:v>1.5632636363636436</c:v>
                </c:pt>
                <c:pt idx="371">
                  <c:v>2.8490727272727341</c:v>
                </c:pt>
                <c:pt idx="372">
                  <c:v>1.4690000000000012</c:v>
                </c:pt>
                <c:pt idx="373">
                  <c:v>-0.1010999999999953</c:v>
                </c:pt>
                <c:pt idx="374">
                  <c:v>-1.9200909090909022</c:v>
                </c:pt>
                <c:pt idx="375">
                  <c:v>-1.895481818181814</c:v>
                </c:pt>
                <c:pt idx="376">
                  <c:v>-1.5746818181818085</c:v>
                </c:pt>
                <c:pt idx="377">
                  <c:v>-2.0365545454545426</c:v>
                </c:pt>
                <c:pt idx="378">
                  <c:v>-1.4894545454545352</c:v>
                </c:pt>
                <c:pt idx="379">
                  <c:v>-0.74957272727271373</c:v>
                </c:pt>
                <c:pt idx="380">
                  <c:v>0.36340000000001282</c:v>
                </c:pt>
                <c:pt idx="381">
                  <c:v>1.3157090909091025</c:v>
                </c:pt>
                <c:pt idx="382">
                  <c:v>0.26022727272728474</c:v>
                </c:pt>
                <c:pt idx="383">
                  <c:v>1.5386090909090981</c:v>
                </c:pt>
                <c:pt idx="384">
                  <c:v>2.52083636363637</c:v>
                </c:pt>
                <c:pt idx="385">
                  <c:v>2.6683454545454595</c:v>
                </c:pt>
                <c:pt idx="386">
                  <c:v>3.6686818181818097</c:v>
                </c:pt>
                <c:pt idx="387">
                  <c:v>4.7613818181818104</c:v>
                </c:pt>
                <c:pt idx="388">
                  <c:v>5.4745636363636407</c:v>
                </c:pt>
                <c:pt idx="389">
                  <c:v>5.7273545454545456</c:v>
                </c:pt>
                <c:pt idx="390">
                  <c:v>5.1216000000000008</c:v>
                </c:pt>
                <c:pt idx="391">
                  <c:v>3.8884545454545503</c:v>
                </c:pt>
                <c:pt idx="392">
                  <c:v>2.7622909090909218</c:v>
                </c:pt>
                <c:pt idx="393">
                  <c:v>2.5592272727272842</c:v>
                </c:pt>
                <c:pt idx="394">
                  <c:v>1.5944272727272804</c:v>
                </c:pt>
                <c:pt idx="395">
                  <c:v>0.65980909090908568</c:v>
                </c:pt>
                <c:pt idx="396">
                  <c:v>1.6504818181818166</c:v>
                </c:pt>
                <c:pt idx="397">
                  <c:v>0.60517272727272342</c:v>
                </c:pt>
                <c:pt idx="398">
                  <c:v>-0.31985454545453962</c:v>
                </c:pt>
                <c:pt idx="399">
                  <c:v>-1.1918636363636423</c:v>
                </c:pt>
                <c:pt idx="400">
                  <c:v>-2.1113818181818047</c:v>
                </c:pt>
                <c:pt idx="401">
                  <c:v>-2.4474999999999909</c:v>
                </c:pt>
                <c:pt idx="402">
                  <c:v>-3.0248818181818109</c:v>
                </c:pt>
                <c:pt idx="403">
                  <c:v>-3.3705454545454572</c:v>
                </c:pt>
                <c:pt idx="404">
                  <c:v>-2.6596272727272634</c:v>
                </c:pt>
                <c:pt idx="405">
                  <c:v>-2.2333363636363543</c:v>
                </c:pt>
                <c:pt idx="406">
                  <c:v>-1.4823181818181794</c:v>
                </c:pt>
                <c:pt idx="407">
                  <c:v>-1.9589818181818117</c:v>
                </c:pt>
                <c:pt idx="408">
                  <c:v>-1.2752727272727142</c:v>
                </c:pt>
                <c:pt idx="409">
                  <c:v>-0.86584545454545747</c:v>
                </c:pt>
                <c:pt idx="410">
                  <c:v>-0.29480000000000217</c:v>
                </c:pt>
                <c:pt idx="411">
                  <c:v>0.31639090909091294</c:v>
                </c:pt>
                <c:pt idx="412">
                  <c:v>0.69318181818182723</c:v>
                </c:pt>
                <c:pt idx="413">
                  <c:v>2.0821727272727202</c:v>
                </c:pt>
                <c:pt idx="414">
                  <c:v>3.1279181818181812</c:v>
                </c:pt>
                <c:pt idx="415">
                  <c:v>2.5750363636363645</c:v>
                </c:pt>
                <c:pt idx="416">
                  <c:v>2.0245999999999995</c:v>
                </c:pt>
                <c:pt idx="417">
                  <c:v>1.648754545454544</c:v>
                </c:pt>
                <c:pt idx="418">
                  <c:v>1.823363636363645</c:v>
                </c:pt>
                <c:pt idx="419">
                  <c:v>1.2766363636363636</c:v>
                </c:pt>
                <c:pt idx="420">
                  <c:v>1.7408818181818191</c:v>
                </c:pt>
                <c:pt idx="421">
                  <c:v>1.6763090909091005</c:v>
                </c:pt>
                <c:pt idx="422">
                  <c:v>2.0147363636363735</c:v>
                </c:pt>
                <c:pt idx="423">
                  <c:v>2.4134363636363645</c:v>
                </c:pt>
                <c:pt idx="424">
                  <c:v>1.9916818181818172</c:v>
                </c:pt>
                <c:pt idx="425">
                  <c:v>2.5517454545454541</c:v>
                </c:pt>
                <c:pt idx="426">
                  <c:v>3.4754818181818266</c:v>
                </c:pt>
                <c:pt idx="427">
                  <c:v>4.2651363636363797</c:v>
                </c:pt>
                <c:pt idx="428">
                  <c:v>5.062745454545464</c:v>
                </c:pt>
                <c:pt idx="429">
                  <c:v>4.7509000000000015</c:v>
                </c:pt>
                <c:pt idx="430">
                  <c:v>4.8000000000000043</c:v>
                </c:pt>
                <c:pt idx="431">
                  <c:v>3.792199999999994</c:v>
                </c:pt>
                <c:pt idx="432">
                  <c:v>3.0601363636363672</c:v>
                </c:pt>
                <c:pt idx="433">
                  <c:v>2.0857181818181942</c:v>
                </c:pt>
                <c:pt idx="434">
                  <c:v>1.0659181818181978</c:v>
                </c:pt>
                <c:pt idx="435">
                  <c:v>1.0998909090909166</c:v>
                </c:pt>
                <c:pt idx="436">
                  <c:v>0.69986363636365212</c:v>
                </c:pt>
                <c:pt idx="437">
                  <c:v>0.30801818181818419</c:v>
                </c:pt>
                <c:pt idx="438">
                  <c:v>-0.53725454545453744</c:v>
                </c:pt>
                <c:pt idx="439">
                  <c:v>-1.4308636363636325</c:v>
                </c:pt>
                <c:pt idx="440">
                  <c:v>-1.8667272727272675</c:v>
                </c:pt>
                <c:pt idx="441">
                  <c:v>-1.8608272727272634</c:v>
                </c:pt>
                <c:pt idx="442">
                  <c:v>-1.5016272727272693</c:v>
                </c:pt>
                <c:pt idx="443">
                  <c:v>-7.5254545454534139E-2</c:v>
                </c:pt>
                <c:pt idx="444">
                  <c:v>7.8745454545462223E-2</c:v>
                </c:pt>
                <c:pt idx="445">
                  <c:v>0.41030909090910228</c:v>
                </c:pt>
                <c:pt idx="446">
                  <c:v>0.18691818181818576</c:v>
                </c:pt>
                <c:pt idx="447">
                  <c:v>-0.31419999999999959</c:v>
                </c:pt>
                <c:pt idx="448">
                  <c:v>-0.82913636363635845</c:v>
                </c:pt>
                <c:pt idx="449">
                  <c:v>-0.37882727272727124</c:v>
                </c:pt>
                <c:pt idx="450">
                  <c:v>0.1762727272727318</c:v>
                </c:pt>
                <c:pt idx="451">
                  <c:v>0.46999090909091024</c:v>
                </c:pt>
                <c:pt idx="452">
                  <c:v>0.47165454545454821</c:v>
                </c:pt>
                <c:pt idx="453">
                  <c:v>0.26553636363636457</c:v>
                </c:pt>
                <c:pt idx="454">
                  <c:v>-0.74149090909091342</c:v>
                </c:pt>
                <c:pt idx="455">
                  <c:v>-0.3758818181818242</c:v>
                </c:pt>
                <c:pt idx="456">
                  <c:v>-0.26118181818180375</c:v>
                </c:pt>
                <c:pt idx="457">
                  <c:v>-3.9118181818167841E-2</c:v>
                </c:pt>
                <c:pt idx="458">
                  <c:v>0.43821818181818628</c:v>
                </c:pt>
                <c:pt idx="459">
                  <c:v>0.45764545454546379</c:v>
                </c:pt>
                <c:pt idx="460">
                  <c:v>0.89607272727271692</c:v>
                </c:pt>
                <c:pt idx="461">
                  <c:v>1.1722272727272696</c:v>
                </c:pt>
                <c:pt idx="462">
                  <c:v>1.1141090909090892</c:v>
                </c:pt>
                <c:pt idx="463">
                  <c:v>0.99986363636363507</c:v>
                </c:pt>
                <c:pt idx="464">
                  <c:v>2.3499272727272853</c:v>
                </c:pt>
                <c:pt idx="465">
                  <c:v>3.4516272727272863</c:v>
                </c:pt>
                <c:pt idx="466">
                  <c:v>3.1687818181818201</c:v>
                </c:pt>
                <c:pt idx="467">
                  <c:v>2.7315727272727273</c:v>
                </c:pt>
                <c:pt idx="468">
                  <c:v>2.2090545454545492</c:v>
                </c:pt>
                <c:pt idx="469">
                  <c:v>1.3293000000000035</c:v>
                </c:pt>
                <c:pt idx="470">
                  <c:v>1.7754545454545578</c:v>
                </c:pt>
                <c:pt idx="471">
                  <c:v>1.9297909090909187</c:v>
                </c:pt>
                <c:pt idx="472">
                  <c:v>1.3416727272727371</c:v>
                </c:pt>
                <c:pt idx="473">
                  <c:v>1.2951000000000192</c:v>
                </c:pt>
                <c:pt idx="474">
                  <c:v>1.7647000000000048</c:v>
                </c:pt>
                <c:pt idx="475">
                  <c:v>0.35667272727273058</c:v>
                </c:pt>
                <c:pt idx="476">
                  <c:v>-0.59271818181818503</c:v>
                </c:pt>
                <c:pt idx="477">
                  <c:v>-0.736754545454545</c:v>
                </c:pt>
                <c:pt idx="478">
                  <c:v>-0.26914545454545191</c:v>
                </c:pt>
                <c:pt idx="479">
                  <c:v>-0.16004545454544683</c:v>
                </c:pt>
                <c:pt idx="480">
                  <c:v>9.5363636363714477E-3</c:v>
                </c:pt>
                <c:pt idx="481">
                  <c:v>-0.82128181818181645</c:v>
                </c:pt>
                <c:pt idx="482">
                  <c:v>-2.3904090909090812</c:v>
                </c:pt>
                <c:pt idx="483">
                  <c:v>-3.085045454545444</c:v>
                </c:pt>
                <c:pt idx="484">
                  <c:v>-3.8070363636363496</c:v>
                </c:pt>
                <c:pt idx="485">
                  <c:v>-4.6351636363636288</c:v>
                </c:pt>
                <c:pt idx="486">
                  <c:v>-5.2103545454545426</c:v>
                </c:pt>
                <c:pt idx="487">
                  <c:v>-6.2384545454545375</c:v>
                </c:pt>
                <c:pt idx="488">
                  <c:v>-6.8317636363636467</c:v>
                </c:pt>
                <c:pt idx="489">
                  <c:v>-7.551799999999993</c:v>
                </c:pt>
                <c:pt idx="490">
                  <c:v>-8.3127727272727228</c:v>
                </c:pt>
                <c:pt idx="491">
                  <c:v>-8.7809909090909031</c:v>
                </c:pt>
                <c:pt idx="492">
                  <c:v>-9.0233909090909137</c:v>
                </c:pt>
                <c:pt idx="493">
                  <c:v>-9.002172727272729</c:v>
                </c:pt>
                <c:pt idx="494">
                  <c:v>-9.179399999999994</c:v>
                </c:pt>
                <c:pt idx="495">
                  <c:v>-9.1976363636363487</c:v>
                </c:pt>
                <c:pt idx="496">
                  <c:v>-9.2889090909090797</c:v>
                </c:pt>
                <c:pt idx="497">
                  <c:v>-9.2259363636363503</c:v>
                </c:pt>
                <c:pt idx="498">
                  <c:v>-8.6463545454545354</c:v>
                </c:pt>
                <c:pt idx="499">
                  <c:v>-8.1433454545454538</c:v>
                </c:pt>
                <c:pt idx="500">
                  <c:v>-8.075745454545455</c:v>
                </c:pt>
                <c:pt idx="501">
                  <c:v>-7.7595909090909103</c:v>
                </c:pt>
                <c:pt idx="502">
                  <c:v>-7.5384363636363645</c:v>
                </c:pt>
                <c:pt idx="503">
                  <c:v>-7.2587272727272847</c:v>
                </c:pt>
                <c:pt idx="504">
                  <c:v>-6.5108999999999924</c:v>
                </c:pt>
                <c:pt idx="505">
                  <c:v>-5.4952090909090785</c:v>
                </c:pt>
                <c:pt idx="506">
                  <c:v>-5.2308999999999912</c:v>
                </c:pt>
                <c:pt idx="507">
                  <c:v>-5.0481363636363454</c:v>
                </c:pt>
                <c:pt idx="508">
                  <c:v>-5.0153727272727195</c:v>
                </c:pt>
                <c:pt idx="509">
                  <c:v>-5.1242090909090834</c:v>
                </c:pt>
                <c:pt idx="510">
                  <c:v>-5.3308818181818154</c:v>
                </c:pt>
                <c:pt idx="511">
                  <c:v>-5.4667727272727333</c:v>
                </c:pt>
                <c:pt idx="512">
                  <c:v>-5.473427272727271</c:v>
                </c:pt>
                <c:pt idx="513">
                  <c:v>-5.5416181818181798</c:v>
                </c:pt>
                <c:pt idx="514">
                  <c:v>-5.4456181818181761</c:v>
                </c:pt>
                <c:pt idx="515">
                  <c:v>-5.9258181818181797</c:v>
                </c:pt>
                <c:pt idx="516">
                  <c:v>-5.531209090909087</c:v>
                </c:pt>
                <c:pt idx="517">
                  <c:v>-4.4976727272727146</c:v>
                </c:pt>
                <c:pt idx="518">
                  <c:v>-3.6540545454545352</c:v>
                </c:pt>
                <c:pt idx="519">
                  <c:v>-2.7056181818181813</c:v>
                </c:pt>
                <c:pt idx="520">
                  <c:v>-2.7059363636363543</c:v>
                </c:pt>
                <c:pt idx="521">
                  <c:v>-2.6341909090909041</c:v>
                </c:pt>
                <c:pt idx="522">
                  <c:v>-2.454927272727268</c:v>
                </c:pt>
                <c:pt idx="523">
                  <c:v>-2.3251636363636337</c:v>
                </c:pt>
                <c:pt idx="524">
                  <c:v>-1.8496272727272682</c:v>
                </c:pt>
                <c:pt idx="525">
                  <c:v>-0.84279999999998978</c:v>
                </c:pt>
                <c:pt idx="526">
                  <c:v>-0.49892727272725068</c:v>
                </c:pt>
                <c:pt idx="527">
                  <c:v>-1.3180454545454623</c:v>
                </c:pt>
                <c:pt idx="528">
                  <c:v>-2.23898181818182</c:v>
                </c:pt>
                <c:pt idx="529">
                  <c:v>-2.8997363636363573</c:v>
                </c:pt>
                <c:pt idx="530">
                  <c:v>-3.3623090909090863</c:v>
                </c:pt>
                <c:pt idx="531">
                  <c:v>-2.0863181818181644</c:v>
                </c:pt>
                <c:pt idx="532">
                  <c:v>-1.9644818181818025</c:v>
                </c:pt>
                <c:pt idx="533">
                  <c:v>-2.0114636363636222</c:v>
                </c:pt>
                <c:pt idx="534">
                  <c:v>-1.2685272727272761</c:v>
                </c:pt>
                <c:pt idx="535">
                  <c:v>-0.65637272727271068</c:v>
                </c:pt>
                <c:pt idx="536">
                  <c:v>-1.0236727272727109</c:v>
                </c:pt>
                <c:pt idx="537">
                  <c:v>-0.55460909090908217</c:v>
                </c:pt>
                <c:pt idx="538">
                  <c:v>-0.24781818181817528</c:v>
                </c:pt>
                <c:pt idx="539">
                  <c:v>0.18388181818183114</c:v>
                </c:pt>
                <c:pt idx="540">
                  <c:v>1.7828545454545548</c:v>
                </c:pt>
                <c:pt idx="541">
                  <c:v>2.4085545454545496</c:v>
                </c:pt>
                <c:pt idx="542">
                  <c:v>2.5528000000000048</c:v>
                </c:pt>
                <c:pt idx="543">
                  <c:v>2.6277272727272702</c:v>
                </c:pt>
                <c:pt idx="544">
                  <c:v>3.5745181818181777</c:v>
                </c:pt>
                <c:pt idx="545">
                  <c:v>3.6626727272727209</c:v>
                </c:pt>
                <c:pt idx="546">
                  <c:v>3.0347363636363696</c:v>
                </c:pt>
                <c:pt idx="547">
                  <c:v>2.8066181818181946</c:v>
                </c:pt>
                <c:pt idx="548">
                  <c:v>2.4306818181818244</c:v>
                </c:pt>
                <c:pt idx="549">
                  <c:v>3.6217454545454615</c:v>
                </c:pt>
                <c:pt idx="550">
                  <c:v>3.1726545454545487</c:v>
                </c:pt>
                <c:pt idx="551">
                  <c:v>1.5758636363636498</c:v>
                </c:pt>
                <c:pt idx="552">
                  <c:v>1.0019272727272863</c:v>
                </c:pt>
                <c:pt idx="553">
                  <c:v>0.93535454545455821</c:v>
                </c:pt>
                <c:pt idx="554">
                  <c:v>1.1189090909090993</c:v>
                </c:pt>
                <c:pt idx="555">
                  <c:v>0.80279090909091622</c:v>
                </c:pt>
                <c:pt idx="556">
                  <c:v>0.5949454545454671</c:v>
                </c:pt>
                <c:pt idx="557">
                  <c:v>0.47614545454545976</c:v>
                </c:pt>
                <c:pt idx="558">
                  <c:v>0.15472727272728548</c:v>
                </c:pt>
                <c:pt idx="559">
                  <c:v>1.9727272727436684E-3</c:v>
                </c:pt>
                <c:pt idx="560">
                  <c:v>-0.88896363636362707</c:v>
                </c:pt>
                <c:pt idx="561">
                  <c:v>-0.2604727272727132</c:v>
                </c:pt>
                <c:pt idx="562">
                  <c:v>0.63290000000000646</c:v>
                </c:pt>
                <c:pt idx="563">
                  <c:v>0.88023636363637081</c:v>
                </c:pt>
                <c:pt idx="564">
                  <c:v>0.4766636363636394</c:v>
                </c:pt>
                <c:pt idx="565">
                  <c:v>0.82900000000002194</c:v>
                </c:pt>
                <c:pt idx="566">
                  <c:v>1.008881818181834</c:v>
                </c:pt>
                <c:pt idx="567">
                  <c:v>1.0338545454545596</c:v>
                </c:pt>
                <c:pt idx="568">
                  <c:v>1.1716909090909127</c:v>
                </c:pt>
                <c:pt idx="569">
                  <c:v>1.1350545454545511</c:v>
                </c:pt>
                <c:pt idx="570">
                  <c:v>1.2576636363636453</c:v>
                </c:pt>
                <c:pt idx="571">
                  <c:v>1.003727272727275</c:v>
                </c:pt>
                <c:pt idx="572">
                  <c:v>1.2179727272727376</c:v>
                </c:pt>
                <c:pt idx="573">
                  <c:v>0.92121818181819037</c:v>
                </c:pt>
                <c:pt idx="574">
                  <c:v>1.0316454545454548</c:v>
                </c:pt>
                <c:pt idx="575">
                  <c:v>0.78780000000001849</c:v>
                </c:pt>
                <c:pt idx="576">
                  <c:v>0.9934090909090969</c:v>
                </c:pt>
                <c:pt idx="577">
                  <c:v>0.87420000000001608</c:v>
                </c:pt>
                <c:pt idx="578">
                  <c:v>7.4209090909093334E-2</c:v>
                </c:pt>
                <c:pt idx="579">
                  <c:v>0.62272727272728901</c:v>
                </c:pt>
                <c:pt idx="580">
                  <c:v>1.2790636363636452</c:v>
                </c:pt>
                <c:pt idx="581">
                  <c:v>1.70921818181818</c:v>
                </c:pt>
                <c:pt idx="582">
                  <c:v>1.8624636363636498</c:v>
                </c:pt>
                <c:pt idx="583">
                  <c:v>1.8678000000000097</c:v>
                </c:pt>
                <c:pt idx="584">
                  <c:v>2.1430454545454509</c:v>
                </c:pt>
                <c:pt idx="585">
                  <c:v>2.4091090909090909</c:v>
                </c:pt>
                <c:pt idx="586">
                  <c:v>2.5331727272727207</c:v>
                </c:pt>
                <c:pt idx="587">
                  <c:v>2.5877818181818171</c:v>
                </c:pt>
                <c:pt idx="588">
                  <c:v>2.6002999999999972</c:v>
                </c:pt>
                <c:pt idx="589">
                  <c:v>3.5256000000000043</c:v>
                </c:pt>
                <c:pt idx="590">
                  <c:v>4.0530272727272774</c:v>
                </c:pt>
                <c:pt idx="591">
                  <c:v>3.8690909090909145</c:v>
                </c:pt>
                <c:pt idx="592">
                  <c:v>3.8108818181818265</c:v>
                </c:pt>
                <c:pt idx="593">
                  <c:v>3.8486727272727421</c:v>
                </c:pt>
                <c:pt idx="594">
                  <c:v>3.893100000000004</c:v>
                </c:pt>
                <c:pt idx="595">
                  <c:v>3.4515272727272901</c:v>
                </c:pt>
                <c:pt idx="596">
                  <c:v>3.2265909090909162</c:v>
                </c:pt>
                <c:pt idx="597">
                  <c:v>4.0254727272727422</c:v>
                </c:pt>
                <c:pt idx="598">
                  <c:v>3.9359909090909184</c:v>
                </c:pt>
                <c:pt idx="599">
                  <c:v>3.9704181818182036</c:v>
                </c:pt>
                <c:pt idx="600">
                  <c:v>3.6387545454545602</c:v>
                </c:pt>
                <c:pt idx="601">
                  <c:v>3.0667272727272774</c:v>
                </c:pt>
                <c:pt idx="602">
                  <c:v>3.1911545454545518</c:v>
                </c:pt>
                <c:pt idx="603">
                  <c:v>3.2860363636363843</c:v>
                </c:pt>
                <c:pt idx="604">
                  <c:v>3.2043727272727409</c:v>
                </c:pt>
                <c:pt idx="605">
                  <c:v>2.9323454545454695</c:v>
                </c:pt>
                <c:pt idx="606">
                  <c:v>3.0808636363636452</c:v>
                </c:pt>
                <c:pt idx="607">
                  <c:v>3.0882909090909152</c:v>
                </c:pt>
                <c:pt idx="608">
                  <c:v>2.154445454545467</c:v>
                </c:pt>
                <c:pt idx="609">
                  <c:v>1.878781818181821</c:v>
                </c:pt>
                <c:pt idx="610">
                  <c:v>1.9326636363636283</c:v>
                </c:pt>
                <c:pt idx="611">
                  <c:v>2.0240000000000009</c:v>
                </c:pt>
                <c:pt idx="612">
                  <c:v>1.806518181818177</c:v>
                </c:pt>
                <c:pt idx="613">
                  <c:v>1.7327636363636287</c:v>
                </c:pt>
                <c:pt idx="614">
                  <c:v>1.5258272727272697</c:v>
                </c:pt>
                <c:pt idx="615">
                  <c:v>1.7025272727272807</c:v>
                </c:pt>
                <c:pt idx="616">
                  <c:v>1.7670454545454675</c:v>
                </c:pt>
                <c:pt idx="617">
                  <c:v>1.9771090909090958</c:v>
                </c:pt>
                <c:pt idx="618">
                  <c:v>1.4401727272727243</c:v>
                </c:pt>
                <c:pt idx="619">
                  <c:v>1.6750545454545289</c:v>
                </c:pt>
                <c:pt idx="620">
                  <c:v>2.3346636363636293</c:v>
                </c:pt>
                <c:pt idx="621">
                  <c:v>3.0439999999999969</c:v>
                </c:pt>
                <c:pt idx="622">
                  <c:v>3.4551545454545476</c:v>
                </c:pt>
                <c:pt idx="623">
                  <c:v>3.4123090909091047</c:v>
                </c:pt>
                <c:pt idx="624">
                  <c:v>3.2157363636363669</c:v>
                </c:pt>
                <c:pt idx="625">
                  <c:v>3.237527272727263</c:v>
                </c:pt>
                <c:pt idx="626">
                  <c:v>3.1094090909090824</c:v>
                </c:pt>
                <c:pt idx="627">
                  <c:v>3.0669272727272698</c:v>
                </c:pt>
                <c:pt idx="628">
                  <c:v>2.7919000000000125</c:v>
                </c:pt>
                <c:pt idx="629">
                  <c:v>3.1512363636363716</c:v>
                </c:pt>
                <c:pt idx="630">
                  <c:v>2.939572727272747</c:v>
                </c:pt>
                <c:pt idx="631">
                  <c:v>2.8061818181818268</c:v>
                </c:pt>
                <c:pt idx="632">
                  <c:v>2.3287909090908983</c:v>
                </c:pt>
                <c:pt idx="633">
                  <c:v>2.0705818181818358</c:v>
                </c:pt>
                <c:pt idx="634">
                  <c:v>2.443372727272731</c:v>
                </c:pt>
                <c:pt idx="635">
                  <c:v>2.8695272727272823</c:v>
                </c:pt>
                <c:pt idx="636">
                  <c:v>3.1849545454545591</c:v>
                </c:pt>
                <c:pt idx="637">
                  <c:v>3.1897454545454593</c:v>
                </c:pt>
                <c:pt idx="638">
                  <c:v>3.2713545454545425</c:v>
                </c:pt>
                <c:pt idx="639">
                  <c:v>3.3276000000000181</c:v>
                </c:pt>
                <c:pt idx="640">
                  <c:v>3.458118181818179</c:v>
                </c:pt>
                <c:pt idx="641">
                  <c:v>3.440909090909102</c:v>
                </c:pt>
                <c:pt idx="642">
                  <c:v>2.9286999999999921</c:v>
                </c:pt>
                <c:pt idx="643">
                  <c:v>2.5480363636363563</c:v>
                </c:pt>
                <c:pt idx="644">
                  <c:v>2.3814636363636339</c:v>
                </c:pt>
                <c:pt idx="645">
                  <c:v>2.2208909090909117</c:v>
                </c:pt>
                <c:pt idx="646">
                  <c:v>1.94077272727273</c:v>
                </c:pt>
                <c:pt idx="647">
                  <c:v>1.6363818181818175</c:v>
                </c:pt>
                <c:pt idx="648">
                  <c:v>1.3397181818181849</c:v>
                </c:pt>
                <c:pt idx="649">
                  <c:v>1.0275090909091062</c:v>
                </c:pt>
                <c:pt idx="650">
                  <c:v>0.65402727272727645</c:v>
                </c:pt>
                <c:pt idx="651">
                  <c:v>-0.10322727272725274</c:v>
                </c:pt>
                <c:pt idx="652">
                  <c:v>-0.34398181818180262</c:v>
                </c:pt>
                <c:pt idx="653">
                  <c:v>-0.66000909090908522</c:v>
                </c:pt>
                <c:pt idx="654">
                  <c:v>-0.66003636363636531</c:v>
                </c:pt>
                <c:pt idx="655">
                  <c:v>-0.86869999999998981</c:v>
                </c:pt>
                <c:pt idx="656">
                  <c:v>-1.2498181818181848</c:v>
                </c:pt>
                <c:pt idx="657">
                  <c:v>-1.463481818181819</c:v>
                </c:pt>
                <c:pt idx="658">
                  <c:v>-1.7145090909090754</c:v>
                </c:pt>
                <c:pt idx="659">
                  <c:v>-1.8671727272727168</c:v>
                </c:pt>
                <c:pt idx="660">
                  <c:v>-2.2627999999999844</c:v>
                </c:pt>
                <c:pt idx="661">
                  <c:v>-2.2090090909090634</c:v>
                </c:pt>
                <c:pt idx="662">
                  <c:v>-1.8878999999999735</c:v>
                </c:pt>
                <c:pt idx="663">
                  <c:v>-2.0560181818181746</c:v>
                </c:pt>
                <c:pt idx="664">
                  <c:v>-2.0541363636363599</c:v>
                </c:pt>
                <c:pt idx="665">
                  <c:v>-2.4693636363636244</c:v>
                </c:pt>
                <c:pt idx="666">
                  <c:v>-2.5911181818181745</c:v>
                </c:pt>
                <c:pt idx="667">
                  <c:v>-2.5775090909090892</c:v>
                </c:pt>
                <c:pt idx="668">
                  <c:v>-2.5495363636363635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656768"/>
        <c:axId val="92658304"/>
      </c:lineChart>
      <c:catAx>
        <c:axId val="92656768"/>
        <c:scaling>
          <c:orientation val="minMax"/>
        </c:scaling>
        <c:delete val="0"/>
        <c:axPos val="b"/>
        <c:majorTickMark val="none"/>
        <c:minorTickMark val="none"/>
        <c:tickLblPos val="none"/>
        <c:crossAx val="92658304"/>
        <c:crosses val="autoZero"/>
        <c:auto val="1"/>
        <c:lblAlgn val="ctr"/>
        <c:lblOffset val="100"/>
        <c:noMultiLvlLbl val="0"/>
      </c:catAx>
      <c:valAx>
        <c:axId val="926583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26567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marker>
            <c:symbol val="none"/>
          </c:marker>
          <c:trendline>
            <c:trendlineType val="linear"/>
            <c:dispRSqr val="0"/>
            <c:dispEq val="1"/>
            <c:trendlineLbl>
              <c:layout>
                <c:manualLayout>
                  <c:x val="-0.23249168853893262"/>
                  <c:y val="-2.9997592860052588E-2"/>
                </c:manualLayout>
              </c:layout>
              <c:numFmt formatCode="General" sourceLinked="0"/>
              <c:txPr>
                <a:bodyPr/>
                <a:lstStyle/>
                <a:p>
                  <a:pPr>
                    <a:defRPr sz="1400" b="1"/>
                  </a:pPr>
                  <a:endParaRPr lang="ru-RU"/>
                </a:p>
              </c:txPr>
            </c:trendlineLbl>
          </c:trendline>
          <c:val>
            <c:numRef>
              <c:f>Лист1!$D$6:$D$674</c:f>
              <c:numCache>
                <c:formatCode>0.00</c:formatCode>
                <c:ptCount val="669"/>
                <c:pt idx="0">
                  <c:v>9.915454545454546</c:v>
                </c:pt>
                <c:pt idx="1">
                  <c:v>10.064172727272727</c:v>
                </c:pt>
                <c:pt idx="2">
                  <c:v>10.308463636363637</c:v>
                </c:pt>
                <c:pt idx="3">
                  <c:v>10.505290909090908</c:v>
                </c:pt>
                <c:pt idx="4">
                  <c:v>10.715200000000001</c:v>
                </c:pt>
                <c:pt idx="5">
                  <c:v>10.962163636363634</c:v>
                </c:pt>
                <c:pt idx="6">
                  <c:v>11.225927272727271</c:v>
                </c:pt>
                <c:pt idx="7">
                  <c:v>11.377363636363635</c:v>
                </c:pt>
                <c:pt idx="8">
                  <c:v>11.307781818181818</c:v>
                </c:pt>
                <c:pt idx="9">
                  <c:v>11.276545454545454</c:v>
                </c:pt>
                <c:pt idx="10">
                  <c:v>11.254418181818181</c:v>
                </c:pt>
                <c:pt idx="11">
                  <c:v>11.508927272727274</c:v>
                </c:pt>
                <c:pt idx="12">
                  <c:v>11.592472727272728</c:v>
                </c:pt>
                <c:pt idx="13">
                  <c:v>11.671309090909091</c:v>
                </c:pt>
                <c:pt idx="14">
                  <c:v>11.867427272727275</c:v>
                </c:pt>
                <c:pt idx="15">
                  <c:v>12.118500000000001</c:v>
                </c:pt>
                <c:pt idx="16">
                  <c:v>12.181581818181819</c:v>
                </c:pt>
                <c:pt idx="17">
                  <c:v>12.678663636363636</c:v>
                </c:pt>
                <c:pt idx="18">
                  <c:v>12.819381818181819</c:v>
                </c:pt>
                <c:pt idx="19">
                  <c:v>13.113681818181817</c:v>
                </c:pt>
                <c:pt idx="20">
                  <c:v>13.355036363636362</c:v>
                </c:pt>
                <c:pt idx="21">
                  <c:v>13.770409090909089</c:v>
                </c:pt>
                <c:pt idx="22">
                  <c:v>13.672045454545453</c:v>
                </c:pt>
                <c:pt idx="23">
                  <c:v>14.443836363636365</c:v>
                </c:pt>
                <c:pt idx="24">
                  <c:v>14.376390909090912</c:v>
                </c:pt>
                <c:pt idx="25">
                  <c:v>14.650027272727273</c:v>
                </c:pt>
                <c:pt idx="26">
                  <c:v>14.719845454545453</c:v>
                </c:pt>
                <c:pt idx="27">
                  <c:v>14.9931</c:v>
                </c:pt>
                <c:pt idx="28">
                  <c:v>14.828190909090909</c:v>
                </c:pt>
                <c:pt idx="29">
                  <c:v>14.987027272727273</c:v>
                </c:pt>
                <c:pt idx="30">
                  <c:v>14.998172727272726</c:v>
                </c:pt>
                <c:pt idx="31">
                  <c:v>15.125563636363637</c:v>
                </c:pt>
                <c:pt idx="32">
                  <c:v>15.853200000000003</c:v>
                </c:pt>
                <c:pt idx="33">
                  <c:v>16.715018181818184</c:v>
                </c:pt>
                <c:pt idx="34">
                  <c:v>18.415927272727274</c:v>
                </c:pt>
                <c:pt idx="35">
                  <c:v>19.135909090909088</c:v>
                </c:pt>
                <c:pt idx="36">
                  <c:v>19.162818181818182</c:v>
                </c:pt>
                <c:pt idx="37">
                  <c:v>19.857272727272729</c:v>
                </c:pt>
                <c:pt idx="38">
                  <c:v>24.985454545454548</c:v>
                </c:pt>
                <c:pt idx="39">
                  <c:v>25.511454545454544</c:v>
                </c:pt>
                <c:pt idx="40">
                  <c:v>26.074190909090905</c:v>
                </c:pt>
                <c:pt idx="41">
                  <c:v>26.50614545454545</c:v>
                </c:pt>
                <c:pt idx="42">
                  <c:v>27.103727272727266</c:v>
                </c:pt>
                <c:pt idx="43">
                  <c:v>26.735727272727271</c:v>
                </c:pt>
                <c:pt idx="44">
                  <c:v>26.192672727272733</c:v>
                </c:pt>
                <c:pt idx="45">
                  <c:v>24.54712727272727</c:v>
                </c:pt>
                <c:pt idx="46">
                  <c:v>24.300218181818181</c:v>
                </c:pt>
                <c:pt idx="47">
                  <c:v>24.699036363636367</c:v>
                </c:pt>
                <c:pt idx="48">
                  <c:v>24.262036363636366</c:v>
                </c:pt>
                <c:pt idx="49">
                  <c:v>19.420127272727274</c:v>
                </c:pt>
                <c:pt idx="50">
                  <c:v>18.908099999999997</c:v>
                </c:pt>
                <c:pt idx="51">
                  <c:v>19.032463636363637</c:v>
                </c:pt>
                <c:pt idx="52">
                  <c:v>19.232281818181818</c:v>
                </c:pt>
                <c:pt idx="53">
                  <c:v>18.447736363636366</c:v>
                </c:pt>
                <c:pt idx="54">
                  <c:v>17.747736363636367</c:v>
                </c:pt>
                <c:pt idx="55">
                  <c:v>17.336881818181823</c:v>
                </c:pt>
                <c:pt idx="56">
                  <c:v>16.792100000000005</c:v>
                </c:pt>
                <c:pt idx="57">
                  <c:v>16.461736363636366</c:v>
                </c:pt>
                <c:pt idx="58">
                  <c:v>15.750445454545451</c:v>
                </c:pt>
                <c:pt idx="59">
                  <c:v>15.259963636363635</c:v>
                </c:pt>
                <c:pt idx="60">
                  <c:v>14.576772727272726</c:v>
                </c:pt>
                <c:pt idx="61">
                  <c:v>14.108054545454543</c:v>
                </c:pt>
                <c:pt idx="62">
                  <c:v>13.173663636363635</c:v>
                </c:pt>
                <c:pt idx="63">
                  <c:v>12.573881818181819</c:v>
                </c:pt>
                <c:pt idx="64">
                  <c:v>15.974518181818182</c:v>
                </c:pt>
                <c:pt idx="65">
                  <c:v>16.368736363636366</c:v>
                </c:pt>
                <c:pt idx="66">
                  <c:v>16.565036363636366</c:v>
                </c:pt>
                <c:pt idx="67">
                  <c:v>16.667400000000001</c:v>
                </c:pt>
                <c:pt idx="68">
                  <c:v>16.716518181818184</c:v>
                </c:pt>
                <c:pt idx="69">
                  <c:v>16.654163636363634</c:v>
                </c:pt>
                <c:pt idx="70">
                  <c:v>16.749936363636362</c:v>
                </c:pt>
                <c:pt idx="71">
                  <c:v>16.877681818181816</c:v>
                </c:pt>
                <c:pt idx="72">
                  <c:v>17.145327272727272</c:v>
                </c:pt>
                <c:pt idx="73">
                  <c:v>17.541081818181816</c:v>
                </c:pt>
                <c:pt idx="74">
                  <c:v>17.571763636363638</c:v>
                </c:pt>
                <c:pt idx="75">
                  <c:v>14.746372727272728</c:v>
                </c:pt>
                <c:pt idx="76">
                  <c:v>14.611109090909094</c:v>
                </c:pt>
                <c:pt idx="77">
                  <c:v>14.68439090909091</c:v>
                </c:pt>
                <c:pt idx="78">
                  <c:v>14.492281818181818</c:v>
                </c:pt>
                <c:pt idx="79">
                  <c:v>14.452854545454546</c:v>
                </c:pt>
                <c:pt idx="80">
                  <c:v>14.53066363636364</c:v>
                </c:pt>
                <c:pt idx="81">
                  <c:v>14.522754545454546</c:v>
                </c:pt>
                <c:pt idx="82">
                  <c:v>14.61071818181818</c:v>
                </c:pt>
                <c:pt idx="83">
                  <c:v>14.608790909090908</c:v>
                </c:pt>
                <c:pt idx="84">
                  <c:v>14.548536363636366</c:v>
                </c:pt>
                <c:pt idx="85">
                  <c:v>14.557154545454546</c:v>
                </c:pt>
                <c:pt idx="86">
                  <c:v>14.225899999999998</c:v>
                </c:pt>
                <c:pt idx="87">
                  <c:v>14.269063636363637</c:v>
                </c:pt>
                <c:pt idx="88">
                  <c:v>14.365963636363636</c:v>
                </c:pt>
                <c:pt idx="89">
                  <c:v>14.588418181818183</c:v>
                </c:pt>
                <c:pt idx="90">
                  <c:v>14.892981818181816</c:v>
                </c:pt>
                <c:pt idx="91">
                  <c:v>15.117527272727274</c:v>
                </c:pt>
                <c:pt idx="92">
                  <c:v>15.211654545454547</c:v>
                </c:pt>
                <c:pt idx="93">
                  <c:v>15.811663636363637</c:v>
                </c:pt>
                <c:pt idx="94">
                  <c:v>15.95949090909091</c:v>
                </c:pt>
                <c:pt idx="95">
                  <c:v>16.221372727272726</c:v>
                </c:pt>
                <c:pt idx="96">
                  <c:v>16.421181818181822</c:v>
                </c:pt>
                <c:pt idx="97">
                  <c:v>16.451045454545454</c:v>
                </c:pt>
                <c:pt idx="98">
                  <c:v>16.679000000000002</c:v>
                </c:pt>
                <c:pt idx="99">
                  <c:v>16.606027272727275</c:v>
                </c:pt>
                <c:pt idx="100">
                  <c:v>16.581609090909094</c:v>
                </c:pt>
                <c:pt idx="101">
                  <c:v>16.714963636363638</c:v>
                </c:pt>
                <c:pt idx="102">
                  <c:v>17.613345454545456</c:v>
                </c:pt>
                <c:pt idx="103">
                  <c:v>18.767472727272729</c:v>
                </c:pt>
                <c:pt idx="104">
                  <c:v>19.150854545454546</c:v>
                </c:pt>
                <c:pt idx="105">
                  <c:v>19.977599999999999</c:v>
                </c:pt>
                <c:pt idx="106">
                  <c:v>20.628881818181817</c:v>
                </c:pt>
                <c:pt idx="107">
                  <c:v>21.37391818181818</c:v>
                </c:pt>
                <c:pt idx="108">
                  <c:v>22.466881818181818</c:v>
                </c:pt>
                <c:pt idx="109">
                  <c:v>22.93931818181818</c:v>
                </c:pt>
                <c:pt idx="110">
                  <c:v>23.889172727272726</c:v>
                </c:pt>
                <c:pt idx="111">
                  <c:v>24.814572727272722</c:v>
                </c:pt>
                <c:pt idx="112">
                  <c:v>25.448872727272725</c:v>
                </c:pt>
                <c:pt idx="113">
                  <c:v>25.208418181818182</c:v>
                </c:pt>
                <c:pt idx="114">
                  <c:v>24.70875454545455</c:v>
                </c:pt>
                <c:pt idx="115">
                  <c:v>23.924772727272728</c:v>
                </c:pt>
                <c:pt idx="116">
                  <c:v>23.426781818181823</c:v>
                </c:pt>
                <c:pt idx="117">
                  <c:v>22.582663636363637</c:v>
                </c:pt>
                <c:pt idx="118">
                  <c:v>21.938227272727275</c:v>
                </c:pt>
                <c:pt idx="119">
                  <c:v>20.886318181818183</c:v>
                </c:pt>
                <c:pt idx="120">
                  <c:v>20.63340909090909</c:v>
                </c:pt>
                <c:pt idx="121">
                  <c:v>20.368872727272731</c:v>
                </c:pt>
                <c:pt idx="122">
                  <c:v>20.459509090909094</c:v>
                </c:pt>
                <c:pt idx="123">
                  <c:v>19.771881818181818</c:v>
                </c:pt>
                <c:pt idx="124">
                  <c:v>19.406390909090909</c:v>
                </c:pt>
                <c:pt idx="125">
                  <c:v>19.680872727272728</c:v>
                </c:pt>
                <c:pt idx="126">
                  <c:v>19.699181818181817</c:v>
                </c:pt>
                <c:pt idx="127">
                  <c:v>19.559727272727272</c:v>
                </c:pt>
                <c:pt idx="128">
                  <c:v>19.809836363636364</c:v>
                </c:pt>
                <c:pt idx="129">
                  <c:v>20.619636363636367</c:v>
                </c:pt>
                <c:pt idx="130">
                  <c:v>20.77659090909091</c:v>
                </c:pt>
                <c:pt idx="131">
                  <c:v>20.70339090909091</c:v>
                </c:pt>
                <c:pt idx="132">
                  <c:v>20.330000000000002</c:v>
                </c:pt>
                <c:pt idx="133">
                  <c:v>19.889381818181818</c:v>
                </c:pt>
                <c:pt idx="134">
                  <c:v>20.342554545454544</c:v>
                </c:pt>
                <c:pt idx="135">
                  <c:v>20.592445454545455</c:v>
                </c:pt>
                <c:pt idx="136">
                  <c:v>20.410799999999998</c:v>
                </c:pt>
                <c:pt idx="137">
                  <c:v>21.016100000000002</c:v>
                </c:pt>
                <c:pt idx="138">
                  <c:v>21.519681818181819</c:v>
                </c:pt>
                <c:pt idx="139">
                  <c:v>21.875972727272732</c:v>
                </c:pt>
                <c:pt idx="140">
                  <c:v>23.109881818181826</c:v>
                </c:pt>
                <c:pt idx="141">
                  <c:v>23.74675454545455</c:v>
                </c:pt>
                <c:pt idx="142">
                  <c:v>24.326545454545457</c:v>
                </c:pt>
                <c:pt idx="143">
                  <c:v>25.594654545454546</c:v>
                </c:pt>
                <c:pt idx="144">
                  <c:v>25.523463636363637</c:v>
                </c:pt>
                <c:pt idx="145">
                  <c:v>25.745636363636365</c:v>
                </c:pt>
                <c:pt idx="146">
                  <c:v>27.438327272727271</c:v>
                </c:pt>
                <c:pt idx="147">
                  <c:v>27.474827272727278</c:v>
                </c:pt>
                <c:pt idx="148">
                  <c:v>27.2822</c:v>
                </c:pt>
                <c:pt idx="149">
                  <c:v>27.221572727272726</c:v>
                </c:pt>
                <c:pt idx="150">
                  <c:v>27.016136363636363</c:v>
                </c:pt>
                <c:pt idx="151">
                  <c:v>26.019590909090912</c:v>
                </c:pt>
                <c:pt idx="152">
                  <c:v>25.913981818181814</c:v>
                </c:pt>
                <c:pt idx="153">
                  <c:v>25.630890909090912</c:v>
                </c:pt>
                <c:pt idx="154">
                  <c:v>24.774454545454546</c:v>
                </c:pt>
                <c:pt idx="155">
                  <c:v>24.975300000000004</c:v>
                </c:pt>
                <c:pt idx="156">
                  <c:v>24.927163636363638</c:v>
                </c:pt>
                <c:pt idx="157">
                  <c:v>23.272263636363636</c:v>
                </c:pt>
                <c:pt idx="158">
                  <c:v>23.444763636363636</c:v>
                </c:pt>
                <c:pt idx="159">
                  <c:v>23.674063636363634</c:v>
                </c:pt>
                <c:pt idx="160">
                  <c:v>24.098863636363635</c:v>
                </c:pt>
                <c:pt idx="161">
                  <c:v>24.317572727272729</c:v>
                </c:pt>
                <c:pt idx="162">
                  <c:v>24.363936363636366</c:v>
                </c:pt>
                <c:pt idx="163">
                  <c:v>24.611790909090914</c:v>
                </c:pt>
                <c:pt idx="164">
                  <c:v>24.964245454545452</c:v>
                </c:pt>
                <c:pt idx="165">
                  <c:v>25.199809090909092</c:v>
                </c:pt>
                <c:pt idx="166">
                  <c:v>26.096499999999995</c:v>
                </c:pt>
                <c:pt idx="167">
                  <c:v>26.632463636363635</c:v>
                </c:pt>
                <c:pt idx="168">
                  <c:v>30.551818181818181</c:v>
                </c:pt>
                <c:pt idx="169">
                  <c:v>32.218463636363637</c:v>
                </c:pt>
                <c:pt idx="170">
                  <c:v>32.98870909090909</c:v>
                </c:pt>
                <c:pt idx="171">
                  <c:v>33.200490909090917</c:v>
                </c:pt>
                <c:pt idx="172">
                  <c:v>34.428118181818185</c:v>
                </c:pt>
                <c:pt idx="173">
                  <c:v>34.03249090909091</c:v>
                </c:pt>
                <c:pt idx="174">
                  <c:v>34.429327272727278</c:v>
                </c:pt>
                <c:pt idx="175">
                  <c:v>36.097500000000004</c:v>
                </c:pt>
                <c:pt idx="176">
                  <c:v>37.09100909090909</c:v>
                </c:pt>
                <c:pt idx="177">
                  <c:v>37.090463636363637</c:v>
                </c:pt>
                <c:pt idx="178">
                  <c:v>37.902190909090905</c:v>
                </c:pt>
                <c:pt idx="179">
                  <c:v>35.21300909090909</c:v>
                </c:pt>
                <c:pt idx="180">
                  <c:v>34.148554545454544</c:v>
                </c:pt>
                <c:pt idx="181">
                  <c:v>34.203372727272729</c:v>
                </c:pt>
                <c:pt idx="182">
                  <c:v>34.280372727272727</c:v>
                </c:pt>
                <c:pt idx="183">
                  <c:v>33.687863636363637</c:v>
                </c:pt>
                <c:pt idx="184">
                  <c:v>34.280945454545446</c:v>
                </c:pt>
                <c:pt idx="185">
                  <c:v>34.58294545454546</c:v>
                </c:pt>
                <c:pt idx="186">
                  <c:v>33.489127272727274</c:v>
                </c:pt>
                <c:pt idx="187">
                  <c:v>33.400490909090912</c:v>
                </c:pt>
                <c:pt idx="188">
                  <c:v>33.284581818181827</c:v>
                </c:pt>
                <c:pt idx="189">
                  <c:v>32.7983090909091</c:v>
                </c:pt>
                <c:pt idx="190">
                  <c:v>32.862945454545461</c:v>
                </c:pt>
                <c:pt idx="191">
                  <c:v>33.08603636363636</c:v>
                </c:pt>
                <c:pt idx="192">
                  <c:v>33.821945454545457</c:v>
                </c:pt>
                <c:pt idx="193">
                  <c:v>34.293400000000005</c:v>
                </c:pt>
                <c:pt idx="194">
                  <c:v>34.899363636363638</c:v>
                </c:pt>
                <c:pt idx="195">
                  <c:v>35.686090909090915</c:v>
                </c:pt>
                <c:pt idx="196">
                  <c:v>35.919545454545457</c:v>
                </c:pt>
                <c:pt idx="197">
                  <c:v>36.079818181818176</c:v>
                </c:pt>
                <c:pt idx="198">
                  <c:v>36.036181818181817</c:v>
                </c:pt>
                <c:pt idx="199">
                  <c:v>36.123454545454543</c:v>
                </c:pt>
                <c:pt idx="200">
                  <c:v>35.952727272727266</c:v>
                </c:pt>
                <c:pt idx="201">
                  <c:v>35.788727272727272</c:v>
                </c:pt>
                <c:pt idx="202">
                  <c:v>36.053545454545457</c:v>
                </c:pt>
                <c:pt idx="203">
                  <c:v>35.946272727272728</c:v>
                </c:pt>
                <c:pt idx="204">
                  <c:v>35.581163636363634</c:v>
                </c:pt>
                <c:pt idx="205">
                  <c:v>35.218890909090909</c:v>
                </c:pt>
                <c:pt idx="206">
                  <c:v>34.608799999999995</c:v>
                </c:pt>
                <c:pt idx="207">
                  <c:v>34.427981818181813</c:v>
                </c:pt>
                <c:pt idx="208">
                  <c:v>34.609345454545455</c:v>
                </c:pt>
                <c:pt idx="209">
                  <c:v>34.1751</c:v>
                </c:pt>
                <c:pt idx="210">
                  <c:v>33.695181818181815</c:v>
                </c:pt>
                <c:pt idx="211">
                  <c:v>33.590299999999999</c:v>
                </c:pt>
                <c:pt idx="212">
                  <c:v>33.270481818181814</c:v>
                </c:pt>
                <c:pt idx="213">
                  <c:v>32.78869090909091</c:v>
                </c:pt>
                <c:pt idx="214">
                  <c:v>31.901472727272729</c:v>
                </c:pt>
                <c:pt idx="215">
                  <c:v>31.498509090909092</c:v>
                </c:pt>
                <c:pt idx="216">
                  <c:v>30.967172727272729</c:v>
                </c:pt>
                <c:pt idx="217">
                  <c:v>30.668354545454552</c:v>
                </c:pt>
                <c:pt idx="218">
                  <c:v>30.33749090909091</c:v>
                </c:pt>
                <c:pt idx="219">
                  <c:v>29.959409090909094</c:v>
                </c:pt>
                <c:pt idx="220">
                  <c:v>30.016054545454548</c:v>
                </c:pt>
                <c:pt idx="221">
                  <c:v>29.978254545454547</c:v>
                </c:pt>
                <c:pt idx="222">
                  <c:v>29.612127272727268</c:v>
                </c:pt>
                <c:pt idx="223">
                  <c:v>30.662036363636364</c:v>
                </c:pt>
                <c:pt idx="224">
                  <c:v>31.113827272727271</c:v>
                </c:pt>
                <c:pt idx="225">
                  <c:v>31.780409090909096</c:v>
                </c:pt>
                <c:pt idx="226">
                  <c:v>32.450754545454558</c:v>
                </c:pt>
                <c:pt idx="227">
                  <c:v>33.231363636363646</c:v>
                </c:pt>
                <c:pt idx="228">
                  <c:v>34.26972727272728</c:v>
                </c:pt>
                <c:pt idx="229">
                  <c:v>34.497600000000006</c:v>
                </c:pt>
                <c:pt idx="230">
                  <c:v>35.546318181818187</c:v>
                </c:pt>
                <c:pt idx="231">
                  <c:v>36.725009090909097</c:v>
                </c:pt>
                <c:pt idx="232">
                  <c:v>37.861181818181826</c:v>
                </c:pt>
                <c:pt idx="233">
                  <c:v>38.646918181818187</c:v>
                </c:pt>
                <c:pt idx="234">
                  <c:v>38.461190909090917</c:v>
                </c:pt>
                <c:pt idx="235">
                  <c:v>38.883645454545459</c:v>
                </c:pt>
                <c:pt idx="236">
                  <c:v>39.17864545454546</c:v>
                </c:pt>
                <c:pt idx="237">
                  <c:v>40.090463636363637</c:v>
                </c:pt>
                <c:pt idx="238">
                  <c:v>40.578645454545466</c:v>
                </c:pt>
                <c:pt idx="239">
                  <c:v>40.419190909090915</c:v>
                </c:pt>
                <c:pt idx="240">
                  <c:v>41.118727272727277</c:v>
                </c:pt>
                <c:pt idx="241">
                  <c:v>40.99009090909091</c:v>
                </c:pt>
                <c:pt idx="242">
                  <c:v>40.987909090909085</c:v>
                </c:pt>
                <c:pt idx="243">
                  <c:v>41.167363636363632</c:v>
                </c:pt>
                <c:pt idx="244">
                  <c:v>41.850999999999999</c:v>
                </c:pt>
                <c:pt idx="245">
                  <c:v>41.997909090909097</c:v>
                </c:pt>
                <c:pt idx="246">
                  <c:v>42.217818181818188</c:v>
                </c:pt>
                <c:pt idx="247">
                  <c:v>42.405454545454546</c:v>
                </c:pt>
                <c:pt idx="248">
                  <c:v>42.119818181818182</c:v>
                </c:pt>
                <c:pt idx="249">
                  <c:v>41.736472727272727</c:v>
                </c:pt>
                <c:pt idx="250">
                  <c:v>41.621563636363632</c:v>
                </c:pt>
                <c:pt idx="251">
                  <c:v>40.598700000000001</c:v>
                </c:pt>
                <c:pt idx="252">
                  <c:v>39.527172727272728</c:v>
                </c:pt>
                <c:pt idx="253">
                  <c:v>38.330190909090909</c:v>
                </c:pt>
                <c:pt idx="254">
                  <c:v>37.336609090909093</c:v>
                </c:pt>
                <c:pt idx="255">
                  <c:v>36.202527272727274</c:v>
                </c:pt>
                <c:pt idx="256">
                  <c:v>35.212781818181817</c:v>
                </c:pt>
                <c:pt idx="257">
                  <c:v>34.140372727272734</c:v>
                </c:pt>
                <c:pt idx="258">
                  <c:v>33.079172727272734</c:v>
                </c:pt>
                <c:pt idx="259">
                  <c:v>32.952536363636369</c:v>
                </c:pt>
                <c:pt idx="260">
                  <c:v>32.495309090909089</c:v>
                </c:pt>
                <c:pt idx="261">
                  <c:v>32.074545454545451</c:v>
                </c:pt>
                <c:pt idx="262">
                  <c:v>32.220654545454551</c:v>
                </c:pt>
                <c:pt idx="263">
                  <c:v>32.486145454545458</c:v>
                </c:pt>
                <c:pt idx="264">
                  <c:v>32.747809090909094</c:v>
                </c:pt>
                <c:pt idx="265">
                  <c:v>34.645118181818184</c:v>
                </c:pt>
                <c:pt idx="266">
                  <c:v>35.223481818181824</c:v>
                </c:pt>
                <c:pt idx="267">
                  <c:v>35.457827272727279</c:v>
                </c:pt>
                <c:pt idx="268">
                  <c:v>35.419763636363633</c:v>
                </c:pt>
                <c:pt idx="269">
                  <c:v>35.526200000000003</c:v>
                </c:pt>
                <c:pt idx="270">
                  <c:v>34.830027272727278</c:v>
                </c:pt>
                <c:pt idx="271">
                  <c:v>34.796927272727274</c:v>
                </c:pt>
                <c:pt idx="272">
                  <c:v>34.702463636363639</c:v>
                </c:pt>
                <c:pt idx="273">
                  <c:v>35.142718181818182</c:v>
                </c:pt>
                <c:pt idx="274">
                  <c:v>35.2390090909091</c:v>
                </c:pt>
                <c:pt idx="275">
                  <c:v>35.318345454545458</c:v>
                </c:pt>
                <c:pt idx="276">
                  <c:v>33.898181818181826</c:v>
                </c:pt>
                <c:pt idx="277">
                  <c:v>33.878609090909094</c:v>
                </c:pt>
                <c:pt idx="278">
                  <c:v>33.92178181818182</c:v>
                </c:pt>
                <c:pt idx="279">
                  <c:v>34.270418181818179</c:v>
                </c:pt>
                <c:pt idx="280">
                  <c:v>34.708918181818177</c:v>
                </c:pt>
                <c:pt idx="281">
                  <c:v>34.983881818181821</c:v>
                </c:pt>
                <c:pt idx="282">
                  <c:v>35.385154545454547</c:v>
                </c:pt>
                <c:pt idx="283">
                  <c:v>35.628409090909095</c:v>
                </c:pt>
                <c:pt idx="284">
                  <c:v>35.578663636363643</c:v>
                </c:pt>
                <c:pt idx="285">
                  <c:v>35.726618181818189</c:v>
                </c:pt>
                <c:pt idx="286">
                  <c:v>35.883863636363643</c:v>
                </c:pt>
                <c:pt idx="287">
                  <c:v>35.869354545454549</c:v>
                </c:pt>
                <c:pt idx="288">
                  <c:v>35.885563636363642</c:v>
                </c:pt>
                <c:pt idx="289">
                  <c:v>36.179127272727278</c:v>
                </c:pt>
                <c:pt idx="290">
                  <c:v>36.44854545454546</c:v>
                </c:pt>
                <c:pt idx="291">
                  <c:v>36.609427272727274</c:v>
                </c:pt>
                <c:pt idx="292">
                  <c:v>36.861081818181816</c:v>
                </c:pt>
                <c:pt idx="293">
                  <c:v>37.18927272727273</c:v>
                </c:pt>
                <c:pt idx="294">
                  <c:v>37.486600000000003</c:v>
                </c:pt>
                <c:pt idx="295">
                  <c:v>38.288754545454545</c:v>
                </c:pt>
                <c:pt idx="296">
                  <c:v>38.518309090909092</c:v>
                </c:pt>
                <c:pt idx="297">
                  <c:v>38.751127272727281</c:v>
                </c:pt>
                <c:pt idx="298">
                  <c:v>39.246127272727271</c:v>
                </c:pt>
                <c:pt idx="299">
                  <c:v>39.313690909090923</c:v>
                </c:pt>
                <c:pt idx="300">
                  <c:v>39.240745454545454</c:v>
                </c:pt>
                <c:pt idx="301">
                  <c:v>39.290981818181827</c:v>
                </c:pt>
                <c:pt idx="302">
                  <c:v>39.192500000000003</c:v>
                </c:pt>
                <c:pt idx="303">
                  <c:v>39.411827272727272</c:v>
                </c:pt>
                <c:pt idx="304">
                  <c:v>40.117218181818188</c:v>
                </c:pt>
                <c:pt idx="305">
                  <c:v>40.924227272727272</c:v>
                </c:pt>
                <c:pt idx="306">
                  <c:v>41.159318181818179</c:v>
                </c:pt>
                <c:pt idx="307">
                  <c:v>41.85837272727273</c:v>
                </c:pt>
                <c:pt idx="308">
                  <c:v>41.877918181818181</c:v>
                </c:pt>
                <c:pt idx="309">
                  <c:v>41.709918181818182</c:v>
                </c:pt>
                <c:pt idx="310">
                  <c:v>41.904545454545456</c:v>
                </c:pt>
                <c:pt idx="311">
                  <c:v>42.095427272727278</c:v>
                </c:pt>
                <c:pt idx="312">
                  <c:v>42.20526363636364</c:v>
                </c:pt>
                <c:pt idx="313">
                  <c:v>42.683090909090907</c:v>
                </c:pt>
                <c:pt idx="314">
                  <c:v>42.827318181818185</c:v>
                </c:pt>
                <c:pt idx="315">
                  <c:v>42.378127272727269</c:v>
                </c:pt>
                <c:pt idx="316">
                  <c:v>41.852781818181818</c:v>
                </c:pt>
                <c:pt idx="317">
                  <c:v>41.766599999999997</c:v>
                </c:pt>
                <c:pt idx="318">
                  <c:v>41.3595090909091</c:v>
                </c:pt>
                <c:pt idx="319">
                  <c:v>42.040154545454548</c:v>
                </c:pt>
                <c:pt idx="320">
                  <c:v>42.572463636363636</c:v>
                </c:pt>
                <c:pt idx="321">
                  <c:v>42.896300000000004</c:v>
                </c:pt>
                <c:pt idx="322">
                  <c:v>43.277563636363645</c:v>
                </c:pt>
                <c:pt idx="323">
                  <c:v>44.113363636363644</c:v>
                </c:pt>
                <c:pt idx="324">
                  <c:v>44.254654545454549</c:v>
                </c:pt>
                <c:pt idx="325">
                  <c:v>44.501836363636365</c:v>
                </c:pt>
                <c:pt idx="326">
                  <c:v>44.689045454545457</c:v>
                </c:pt>
                <c:pt idx="327">
                  <c:v>44.896063636363643</c:v>
                </c:pt>
                <c:pt idx="328">
                  <c:v>45.022518181818185</c:v>
                </c:pt>
                <c:pt idx="329">
                  <c:v>45.34324545454546</c:v>
                </c:pt>
                <c:pt idx="330">
                  <c:v>45.470700000000008</c:v>
                </c:pt>
                <c:pt idx="331">
                  <c:v>45.739427272727276</c:v>
                </c:pt>
                <c:pt idx="332">
                  <c:v>46.894481818181816</c:v>
                </c:pt>
                <c:pt idx="333">
                  <c:v>46.925972727272729</c:v>
                </c:pt>
                <c:pt idx="334">
                  <c:v>47.020154545454538</c:v>
                </c:pt>
                <c:pt idx="335">
                  <c:v>47.352263636363638</c:v>
                </c:pt>
                <c:pt idx="336">
                  <c:v>48.046445454545442</c:v>
                </c:pt>
                <c:pt idx="337">
                  <c:v>48.964881818181816</c:v>
                </c:pt>
                <c:pt idx="338">
                  <c:v>49.536481818181826</c:v>
                </c:pt>
                <c:pt idx="339">
                  <c:v>49.94384545454546</c:v>
                </c:pt>
                <c:pt idx="340">
                  <c:v>50.568845454545453</c:v>
                </c:pt>
                <c:pt idx="341">
                  <c:v>51.3822090909091</c:v>
                </c:pt>
                <c:pt idx="342">
                  <c:v>50.792300000000004</c:v>
                </c:pt>
                <c:pt idx="343">
                  <c:v>49.63122727272728</c:v>
                </c:pt>
                <c:pt idx="344">
                  <c:v>49.570954545454555</c:v>
                </c:pt>
                <c:pt idx="345">
                  <c:v>48.850318181818189</c:v>
                </c:pt>
                <c:pt idx="346">
                  <c:v>48.941045454545453</c:v>
                </c:pt>
                <c:pt idx="347">
                  <c:v>49.077954545454539</c:v>
                </c:pt>
                <c:pt idx="348">
                  <c:v>48.604772727272731</c:v>
                </c:pt>
                <c:pt idx="349">
                  <c:v>48.976499999999987</c:v>
                </c:pt>
                <c:pt idx="350">
                  <c:v>48.99159090909091</c:v>
                </c:pt>
                <c:pt idx="351">
                  <c:v>49.093409090909084</c:v>
                </c:pt>
                <c:pt idx="352">
                  <c:v>48.741409090909094</c:v>
                </c:pt>
                <c:pt idx="353">
                  <c:v>49.915772727272724</c:v>
                </c:pt>
                <c:pt idx="354">
                  <c:v>50.112190909090913</c:v>
                </c:pt>
                <c:pt idx="355">
                  <c:v>50.701072727272731</c:v>
                </c:pt>
                <c:pt idx="356">
                  <c:v>50.908145454545455</c:v>
                </c:pt>
                <c:pt idx="357">
                  <c:v>50.686481818181818</c:v>
                </c:pt>
                <c:pt idx="358">
                  <c:v>49.99068181818182</c:v>
                </c:pt>
                <c:pt idx="359">
                  <c:v>49.623754545454545</c:v>
                </c:pt>
                <c:pt idx="360">
                  <c:v>48.771009090909097</c:v>
                </c:pt>
                <c:pt idx="361">
                  <c:v>49.418554545454548</c:v>
                </c:pt>
                <c:pt idx="362">
                  <c:v>50.14573636363636</c:v>
                </c:pt>
                <c:pt idx="363">
                  <c:v>51.328645454545452</c:v>
                </c:pt>
                <c:pt idx="364">
                  <c:v>50.476100000000002</c:v>
                </c:pt>
                <c:pt idx="365">
                  <c:v>50.224200000000003</c:v>
                </c:pt>
                <c:pt idx="366">
                  <c:v>50.527654545454546</c:v>
                </c:pt>
                <c:pt idx="367">
                  <c:v>50.814090909090915</c:v>
                </c:pt>
                <c:pt idx="368">
                  <c:v>51.203572727272736</c:v>
                </c:pt>
                <c:pt idx="369">
                  <c:v>51.509918181818186</c:v>
                </c:pt>
                <c:pt idx="370">
                  <c:v>51.674963636363643</c:v>
                </c:pt>
                <c:pt idx="371">
                  <c:v>53.069072727272733</c:v>
                </c:pt>
                <c:pt idx="372">
                  <c:v>51.7973</c:v>
                </c:pt>
                <c:pt idx="373">
                  <c:v>50.335500000000003</c:v>
                </c:pt>
                <c:pt idx="374">
                  <c:v>48.624809090909096</c:v>
                </c:pt>
                <c:pt idx="375">
                  <c:v>48.757718181818184</c:v>
                </c:pt>
                <c:pt idx="376">
                  <c:v>49.18681818181819</c:v>
                </c:pt>
                <c:pt idx="377">
                  <c:v>48.833245454545455</c:v>
                </c:pt>
                <c:pt idx="378">
                  <c:v>49.488645454545463</c:v>
                </c:pt>
                <c:pt idx="379">
                  <c:v>50.336827272727284</c:v>
                </c:pt>
                <c:pt idx="380">
                  <c:v>51.55810000000001</c:v>
                </c:pt>
                <c:pt idx="381">
                  <c:v>52.6187090909091</c:v>
                </c:pt>
                <c:pt idx="382">
                  <c:v>51.671527272727282</c:v>
                </c:pt>
                <c:pt idx="383">
                  <c:v>53.058209090909095</c:v>
                </c:pt>
                <c:pt idx="384">
                  <c:v>54.148736363636367</c:v>
                </c:pt>
                <c:pt idx="385">
                  <c:v>54.404545454545456</c:v>
                </c:pt>
                <c:pt idx="386">
                  <c:v>55.513181818181806</c:v>
                </c:pt>
                <c:pt idx="387">
                  <c:v>56.714181818181807</c:v>
                </c:pt>
                <c:pt idx="388">
                  <c:v>57.535663636363637</c:v>
                </c:pt>
                <c:pt idx="389">
                  <c:v>57.896754545454542</c:v>
                </c:pt>
                <c:pt idx="390">
                  <c:v>57.399299999999997</c:v>
                </c:pt>
                <c:pt idx="391">
                  <c:v>56.274454545454546</c:v>
                </c:pt>
                <c:pt idx="392">
                  <c:v>55.256590909090917</c:v>
                </c:pt>
                <c:pt idx="393">
                  <c:v>55.16182727272728</c:v>
                </c:pt>
                <c:pt idx="394">
                  <c:v>54.305327272727276</c:v>
                </c:pt>
                <c:pt idx="395">
                  <c:v>53.479009090909088</c:v>
                </c:pt>
                <c:pt idx="396">
                  <c:v>54.577981818181819</c:v>
                </c:pt>
                <c:pt idx="397">
                  <c:v>53.640972727272725</c:v>
                </c:pt>
                <c:pt idx="398">
                  <c:v>52.824245454545462</c:v>
                </c:pt>
                <c:pt idx="399">
                  <c:v>52.060536363636359</c:v>
                </c:pt>
                <c:pt idx="400">
                  <c:v>51.249318181818197</c:v>
                </c:pt>
                <c:pt idx="401">
                  <c:v>51.02150000000001</c:v>
                </c:pt>
                <c:pt idx="402">
                  <c:v>50.55241818181819</c:v>
                </c:pt>
                <c:pt idx="403">
                  <c:v>50.315054545454544</c:v>
                </c:pt>
                <c:pt idx="404">
                  <c:v>51.134272727272737</c:v>
                </c:pt>
                <c:pt idx="405">
                  <c:v>51.668863636363646</c:v>
                </c:pt>
                <c:pt idx="406">
                  <c:v>52.528181818181821</c:v>
                </c:pt>
                <c:pt idx="407">
                  <c:v>52.159818181818189</c:v>
                </c:pt>
                <c:pt idx="408">
                  <c:v>52.951827272727286</c:v>
                </c:pt>
                <c:pt idx="409">
                  <c:v>53.469554545454542</c:v>
                </c:pt>
                <c:pt idx="410">
                  <c:v>54.148899999999998</c:v>
                </c:pt>
                <c:pt idx="411">
                  <c:v>54.868390909090913</c:v>
                </c:pt>
                <c:pt idx="412">
                  <c:v>55.353481818181827</c:v>
                </c:pt>
                <c:pt idx="413">
                  <c:v>56.850772727272719</c:v>
                </c:pt>
                <c:pt idx="414">
                  <c:v>58.00481818181818</c:v>
                </c:pt>
                <c:pt idx="415">
                  <c:v>57.560236363636363</c:v>
                </c:pt>
                <c:pt idx="416">
                  <c:v>57.118099999999998</c:v>
                </c:pt>
                <c:pt idx="417">
                  <c:v>56.850554545454543</c:v>
                </c:pt>
                <c:pt idx="418">
                  <c:v>57.133463636363643</c:v>
                </c:pt>
                <c:pt idx="419">
                  <c:v>56.695036363636362</c:v>
                </c:pt>
                <c:pt idx="420">
                  <c:v>57.267581818181817</c:v>
                </c:pt>
                <c:pt idx="421">
                  <c:v>57.311309090909099</c:v>
                </c:pt>
                <c:pt idx="422">
                  <c:v>57.758036363636371</c:v>
                </c:pt>
                <c:pt idx="423">
                  <c:v>58.265036363636362</c:v>
                </c:pt>
                <c:pt idx="424">
                  <c:v>57.951581818181815</c:v>
                </c:pt>
                <c:pt idx="425">
                  <c:v>58.619945454545451</c:v>
                </c:pt>
                <c:pt idx="426">
                  <c:v>59.651981818181824</c:v>
                </c:pt>
                <c:pt idx="427">
                  <c:v>60.549936363636377</c:v>
                </c:pt>
                <c:pt idx="428">
                  <c:v>61.455845454545461</c:v>
                </c:pt>
                <c:pt idx="429">
                  <c:v>61.252299999999998</c:v>
                </c:pt>
                <c:pt idx="430">
                  <c:v>61.409700000000001</c:v>
                </c:pt>
                <c:pt idx="431">
                  <c:v>60.51019999999999</c:v>
                </c:pt>
                <c:pt idx="432">
                  <c:v>59.886436363636363</c:v>
                </c:pt>
                <c:pt idx="433">
                  <c:v>59.02031818181819</c:v>
                </c:pt>
                <c:pt idx="434">
                  <c:v>58.108818181818194</c:v>
                </c:pt>
                <c:pt idx="435">
                  <c:v>58.251090909090912</c:v>
                </c:pt>
                <c:pt idx="436">
                  <c:v>57.959363636363648</c:v>
                </c:pt>
                <c:pt idx="437">
                  <c:v>57.67581818181818</c:v>
                </c:pt>
                <c:pt idx="438">
                  <c:v>56.938845454545458</c:v>
                </c:pt>
                <c:pt idx="439">
                  <c:v>56.153536363636363</c:v>
                </c:pt>
                <c:pt idx="440">
                  <c:v>55.825972727272728</c:v>
                </c:pt>
                <c:pt idx="441">
                  <c:v>55.940172727272731</c:v>
                </c:pt>
                <c:pt idx="442">
                  <c:v>56.407672727272733</c:v>
                </c:pt>
                <c:pt idx="443">
                  <c:v>57.942345454545467</c:v>
                </c:pt>
                <c:pt idx="444">
                  <c:v>58.204645454545464</c:v>
                </c:pt>
                <c:pt idx="445">
                  <c:v>58.644509090909104</c:v>
                </c:pt>
                <c:pt idx="446">
                  <c:v>58.529418181818187</c:v>
                </c:pt>
                <c:pt idx="447">
                  <c:v>58.136600000000001</c:v>
                </c:pt>
                <c:pt idx="448">
                  <c:v>57.729963636363642</c:v>
                </c:pt>
                <c:pt idx="449">
                  <c:v>58.288572727272729</c:v>
                </c:pt>
                <c:pt idx="450">
                  <c:v>58.951972727272732</c:v>
                </c:pt>
                <c:pt idx="451">
                  <c:v>59.353990909090911</c:v>
                </c:pt>
                <c:pt idx="452">
                  <c:v>59.463954545454548</c:v>
                </c:pt>
                <c:pt idx="453">
                  <c:v>59.366136363636365</c:v>
                </c:pt>
                <c:pt idx="454">
                  <c:v>58.467409090909086</c:v>
                </c:pt>
                <c:pt idx="455">
                  <c:v>58.941318181818176</c:v>
                </c:pt>
                <c:pt idx="456">
                  <c:v>59.164318181818196</c:v>
                </c:pt>
                <c:pt idx="457">
                  <c:v>59.494681818181832</c:v>
                </c:pt>
                <c:pt idx="458">
                  <c:v>60.080318181818186</c:v>
                </c:pt>
                <c:pt idx="459">
                  <c:v>60.208045454545463</c:v>
                </c:pt>
                <c:pt idx="460">
                  <c:v>60.754772727272716</c:v>
                </c:pt>
                <c:pt idx="461">
                  <c:v>61.139227272727268</c:v>
                </c:pt>
                <c:pt idx="462">
                  <c:v>61.189409090909088</c:v>
                </c:pt>
                <c:pt idx="463">
                  <c:v>61.183463636363633</c:v>
                </c:pt>
                <c:pt idx="464">
                  <c:v>62.641827272727284</c:v>
                </c:pt>
                <c:pt idx="465">
                  <c:v>63.851827272727284</c:v>
                </c:pt>
                <c:pt idx="466">
                  <c:v>63.677281818181818</c:v>
                </c:pt>
                <c:pt idx="467">
                  <c:v>63.348372727272725</c:v>
                </c:pt>
                <c:pt idx="468">
                  <c:v>62.934154545454547</c:v>
                </c:pt>
                <c:pt idx="469">
                  <c:v>62.162700000000001</c:v>
                </c:pt>
                <c:pt idx="470">
                  <c:v>62.717154545454555</c:v>
                </c:pt>
                <c:pt idx="471">
                  <c:v>62.979790909090916</c:v>
                </c:pt>
                <c:pt idx="472">
                  <c:v>62.499972727272734</c:v>
                </c:pt>
                <c:pt idx="473">
                  <c:v>62.561700000000016</c:v>
                </c:pt>
                <c:pt idx="474">
                  <c:v>63.139600000000002</c:v>
                </c:pt>
                <c:pt idx="475">
                  <c:v>61.839872727272727</c:v>
                </c:pt>
                <c:pt idx="476">
                  <c:v>60.998781818181811</c:v>
                </c:pt>
                <c:pt idx="477">
                  <c:v>60.963045454545451</c:v>
                </c:pt>
                <c:pt idx="478">
                  <c:v>61.538954545454544</c:v>
                </c:pt>
                <c:pt idx="479">
                  <c:v>61.756354545454549</c:v>
                </c:pt>
                <c:pt idx="480">
                  <c:v>62.034236363636367</c:v>
                </c:pt>
                <c:pt idx="481">
                  <c:v>61.311718181818179</c:v>
                </c:pt>
                <c:pt idx="482">
                  <c:v>59.850890909090914</c:v>
                </c:pt>
                <c:pt idx="483">
                  <c:v>59.264554545454551</c:v>
                </c:pt>
                <c:pt idx="484">
                  <c:v>58.650863636363646</c:v>
                </c:pt>
                <c:pt idx="485">
                  <c:v>57.931036363636366</c:v>
                </c:pt>
                <c:pt idx="486">
                  <c:v>57.464145454545452</c:v>
                </c:pt>
                <c:pt idx="487">
                  <c:v>56.544345454545457</c:v>
                </c:pt>
                <c:pt idx="488">
                  <c:v>56.059336363636355</c:v>
                </c:pt>
                <c:pt idx="489">
                  <c:v>55.447600000000008</c:v>
                </c:pt>
                <c:pt idx="490">
                  <c:v>54.794927272727278</c:v>
                </c:pt>
                <c:pt idx="491">
                  <c:v>54.435009090909098</c:v>
                </c:pt>
                <c:pt idx="492">
                  <c:v>54.300909090909087</c:v>
                </c:pt>
                <c:pt idx="493">
                  <c:v>54.430427272727272</c:v>
                </c:pt>
                <c:pt idx="494">
                  <c:v>54.361500000000007</c:v>
                </c:pt>
                <c:pt idx="495">
                  <c:v>54.451563636363652</c:v>
                </c:pt>
                <c:pt idx="496">
                  <c:v>54.468590909090921</c:v>
                </c:pt>
                <c:pt idx="497">
                  <c:v>54.63986363636365</c:v>
                </c:pt>
                <c:pt idx="498">
                  <c:v>55.327745454545465</c:v>
                </c:pt>
                <c:pt idx="499">
                  <c:v>55.939054545454546</c:v>
                </c:pt>
                <c:pt idx="500">
                  <c:v>56.114954545454545</c:v>
                </c:pt>
                <c:pt idx="501">
                  <c:v>56.539409090909089</c:v>
                </c:pt>
                <c:pt idx="502">
                  <c:v>56.868863636363635</c:v>
                </c:pt>
                <c:pt idx="503">
                  <c:v>57.256872727272714</c:v>
                </c:pt>
                <c:pt idx="504">
                  <c:v>58.113000000000007</c:v>
                </c:pt>
                <c:pt idx="505">
                  <c:v>59.23699090909092</c:v>
                </c:pt>
                <c:pt idx="506">
                  <c:v>59.609600000000007</c:v>
                </c:pt>
                <c:pt idx="507">
                  <c:v>59.900663636363653</c:v>
                </c:pt>
                <c:pt idx="508">
                  <c:v>60.041727272727279</c:v>
                </c:pt>
                <c:pt idx="509">
                  <c:v>60.041190909090915</c:v>
                </c:pt>
                <c:pt idx="510">
                  <c:v>59.942818181818183</c:v>
                </c:pt>
                <c:pt idx="511">
                  <c:v>59.915227272727265</c:v>
                </c:pt>
                <c:pt idx="512">
                  <c:v>60.016872727272727</c:v>
                </c:pt>
                <c:pt idx="513">
                  <c:v>60.056981818181818</c:v>
                </c:pt>
                <c:pt idx="514">
                  <c:v>60.261281818181821</c:v>
                </c:pt>
                <c:pt idx="515">
                  <c:v>59.889381818181818</c:v>
                </c:pt>
                <c:pt idx="516">
                  <c:v>60.39229090909091</c:v>
                </c:pt>
                <c:pt idx="517">
                  <c:v>61.534127272727282</c:v>
                </c:pt>
                <c:pt idx="518">
                  <c:v>62.486045454545462</c:v>
                </c:pt>
                <c:pt idx="519">
                  <c:v>63.542781818181815</c:v>
                </c:pt>
                <c:pt idx="520">
                  <c:v>63.650763636363642</c:v>
                </c:pt>
                <c:pt idx="521">
                  <c:v>63.830809090909092</c:v>
                </c:pt>
                <c:pt idx="522">
                  <c:v>64.118372727272728</c:v>
                </c:pt>
                <c:pt idx="523">
                  <c:v>64.356436363636362</c:v>
                </c:pt>
                <c:pt idx="524">
                  <c:v>64.940272727272728</c:v>
                </c:pt>
                <c:pt idx="525">
                  <c:v>66.055400000000006</c:v>
                </c:pt>
                <c:pt idx="526">
                  <c:v>66.507572727272745</c:v>
                </c:pt>
                <c:pt idx="527">
                  <c:v>65.796754545454533</c:v>
                </c:pt>
                <c:pt idx="528">
                  <c:v>64.984118181818175</c:v>
                </c:pt>
                <c:pt idx="529">
                  <c:v>64.431663636363638</c:v>
                </c:pt>
                <c:pt idx="530">
                  <c:v>64.077390909090909</c:v>
                </c:pt>
                <c:pt idx="531">
                  <c:v>65.46168181818183</c:v>
                </c:pt>
                <c:pt idx="532">
                  <c:v>65.691818181818192</c:v>
                </c:pt>
                <c:pt idx="533">
                  <c:v>65.753136363636372</c:v>
                </c:pt>
                <c:pt idx="534">
                  <c:v>66.604372727272718</c:v>
                </c:pt>
                <c:pt idx="535">
                  <c:v>67.324827272727291</c:v>
                </c:pt>
                <c:pt idx="536">
                  <c:v>67.06582727272729</c:v>
                </c:pt>
                <c:pt idx="537">
                  <c:v>67.643190909090919</c:v>
                </c:pt>
                <c:pt idx="538">
                  <c:v>68.058281818181825</c:v>
                </c:pt>
                <c:pt idx="539">
                  <c:v>68.598281818181832</c:v>
                </c:pt>
                <c:pt idx="540">
                  <c:v>70.305554545454555</c:v>
                </c:pt>
                <c:pt idx="541">
                  <c:v>71.03955454545455</c:v>
                </c:pt>
                <c:pt idx="542">
                  <c:v>71.292100000000005</c:v>
                </c:pt>
                <c:pt idx="543">
                  <c:v>71.47532727272727</c:v>
                </c:pt>
                <c:pt idx="544">
                  <c:v>72.530418181818177</c:v>
                </c:pt>
                <c:pt idx="545">
                  <c:v>72.72687272727272</c:v>
                </c:pt>
                <c:pt idx="546">
                  <c:v>72.207236363636369</c:v>
                </c:pt>
                <c:pt idx="547">
                  <c:v>72.087418181818194</c:v>
                </c:pt>
                <c:pt idx="548">
                  <c:v>71.819781818181823</c:v>
                </c:pt>
                <c:pt idx="549">
                  <c:v>73.11914545454546</c:v>
                </c:pt>
                <c:pt idx="550">
                  <c:v>72.778354545454548</c:v>
                </c:pt>
                <c:pt idx="551">
                  <c:v>71.289863636363648</c:v>
                </c:pt>
                <c:pt idx="552">
                  <c:v>70.824227272727285</c:v>
                </c:pt>
                <c:pt idx="553">
                  <c:v>70.865954545454557</c:v>
                </c:pt>
                <c:pt idx="554">
                  <c:v>71.157809090909097</c:v>
                </c:pt>
                <c:pt idx="555">
                  <c:v>70.949990909090914</c:v>
                </c:pt>
                <c:pt idx="556">
                  <c:v>70.850445454545465</c:v>
                </c:pt>
                <c:pt idx="557">
                  <c:v>70.839945454545457</c:v>
                </c:pt>
                <c:pt idx="558">
                  <c:v>70.626827272727283</c:v>
                </c:pt>
                <c:pt idx="559">
                  <c:v>70.582372727272741</c:v>
                </c:pt>
                <c:pt idx="560">
                  <c:v>69.79973636363637</c:v>
                </c:pt>
                <c:pt idx="561">
                  <c:v>70.536527272727284</c:v>
                </c:pt>
                <c:pt idx="562">
                  <c:v>71.538200000000003</c:v>
                </c:pt>
                <c:pt idx="563">
                  <c:v>71.893836363636368</c:v>
                </c:pt>
                <c:pt idx="564">
                  <c:v>71.598563636363636</c:v>
                </c:pt>
                <c:pt idx="565">
                  <c:v>72.059200000000018</c:v>
                </c:pt>
                <c:pt idx="566">
                  <c:v>72.34738181818183</c:v>
                </c:pt>
                <c:pt idx="567">
                  <c:v>72.480654545454556</c:v>
                </c:pt>
                <c:pt idx="568">
                  <c:v>72.726790909090909</c:v>
                </c:pt>
                <c:pt idx="569">
                  <c:v>72.798454545454547</c:v>
                </c:pt>
                <c:pt idx="570">
                  <c:v>73.029363636363641</c:v>
                </c:pt>
                <c:pt idx="571">
                  <c:v>72.88372727272727</c:v>
                </c:pt>
                <c:pt idx="572">
                  <c:v>73.206272727272733</c:v>
                </c:pt>
                <c:pt idx="573">
                  <c:v>73.017818181818186</c:v>
                </c:pt>
                <c:pt idx="574">
                  <c:v>73.23654545454545</c:v>
                </c:pt>
                <c:pt idx="575">
                  <c:v>73.101000000000013</c:v>
                </c:pt>
                <c:pt idx="576">
                  <c:v>73.414909090909092</c:v>
                </c:pt>
                <c:pt idx="577">
                  <c:v>73.404000000000011</c:v>
                </c:pt>
                <c:pt idx="578">
                  <c:v>72.712309090909088</c:v>
                </c:pt>
                <c:pt idx="579">
                  <c:v>73.369127272727283</c:v>
                </c:pt>
                <c:pt idx="580">
                  <c:v>74.133763636363639</c:v>
                </c:pt>
                <c:pt idx="581">
                  <c:v>74.672218181818181</c:v>
                </c:pt>
                <c:pt idx="582">
                  <c:v>74.933763636363651</c:v>
                </c:pt>
                <c:pt idx="583">
                  <c:v>75.04740000000001</c:v>
                </c:pt>
                <c:pt idx="584">
                  <c:v>75.430945454545451</c:v>
                </c:pt>
                <c:pt idx="585">
                  <c:v>75.805309090909091</c:v>
                </c:pt>
                <c:pt idx="586">
                  <c:v>76.037672727272721</c:v>
                </c:pt>
                <c:pt idx="587">
                  <c:v>76.200581818181817</c:v>
                </c:pt>
                <c:pt idx="588">
                  <c:v>76.321399999999997</c:v>
                </c:pt>
                <c:pt idx="589">
                  <c:v>77.355000000000004</c:v>
                </c:pt>
                <c:pt idx="590">
                  <c:v>77.99072727272727</c:v>
                </c:pt>
                <c:pt idx="591">
                  <c:v>77.915090909090907</c:v>
                </c:pt>
                <c:pt idx="592">
                  <c:v>77.965181818181819</c:v>
                </c:pt>
                <c:pt idx="593">
                  <c:v>78.111272727272734</c:v>
                </c:pt>
                <c:pt idx="594">
                  <c:v>78.263999999999996</c:v>
                </c:pt>
                <c:pt idx="595">
                  <c:v>77.930727272727282</c:v>
                </c:pt>
                <c:pt idx="596">
                  <c:v>77.814090909090908</c:v>
                </c:pt>
                <c:pt idx="597">
                  <c:v>78.721272727272734</c:v>
                </c:pt>
                <c:pt idx="598">
                  <c:v>78.74009090909091</c:v>
                </c:pt>
                <c:pt idx="599">
                  <c:v>78.882818181818195</c:v>
                </c:pt>
                <c:pt idx="600">
                  <c:v>78.659454545454551</c:v>
                </c:pt>
                <c:pt idx="601">
                  <c:v>78.195727272727268</c:v>
                </c:pt>
                <c:pt idx="602">
                  <c:v>78.428454545454542</c:v>
                </c:pt>
                <c:pt idx="603">
                  <c:v>78.631636363636375</c:v>
                </c:pt>
                <c:pt idx="604">
                  <c:v>78.658272727272731</c:v>
                </c:pt>
                <c:pt idx="605">
                  <c:v>78.494545454545474</c:v>
                </c:pt>
                <c:pt idx="606">
                  <c:v>78.751363636363649</c:v>
                </c:pt>
                <c:pt idx="607">
                  <c:v>78.867090909090919</c:v>
                </c:pt>
                <c:pt idx="608">
                  <c:v>78.041545454545471</c:v>
                </c:pt>
                <c:pt idx="609">
                  <c:v>77.874181818181825</c:v>
                </c:pt>
                <c:pt idx="610">
                  <c:v>78.036363636363632</c:v>
                </c:pt>
                <c:pt idx="611">
                  <c:v>78.236000000000004</c:v>
                </c:pt>
                <c:pt idx="612">
                  <c:v>78.12681818181818</c:v>
                </c:pt>
                <c:pt idx="613">
                  <c:v>78.161363636363632</c:v>
                </c:pt>
                <c:pt idx="614">
                  <c:v>78.062727272727273</c:v>
                </c:pt>
                <c:pt idx="615">
                  <c:v>78.347727272727283</c:v>
                </c:pt>
                <c:pt idx="616">
                  <c:v>78.52054545454547</c:v>
                </c:pt>
                <c:pt idx="617">
                  <c:v>78.838909090909098</c:v>
                </c:pt>
                <c:pt idx="618">
                  <c:v>78.410272727272726</c:v>
                </c:pt>
                <c:pt idx="619">
                  <c:v>78.753454545454531</c:v>
                </c:pt>
                <c:pt idx="620">
                  <c:v>79.521363636363631</c:v>
                </c:pt>
                <c:pt idx="621">
                  <c:v>80.338999999999999</c:v>
                </c:pt>
                <c:pt idx="622">
                  <c:v>80.858454545454549</c:v>
                </c:pt>
                <c:pt idx="623">
                  <c:v>80.923909090909106</c:v>
                </c:pt>
                <c:pt idx="624">
                  <c:v>80.835636363636368</c:v>
                </c:pt>
                <c:pt idx="625">
                  <c:v>80.965727272727264</c:v>
                </c:pt>
                <c:pt idx="626">
                  <c:v>80.945909090909083</c:v>
                </c:pt>
                <c:pt idx="627">
                  <c:v>81.011727272727271</c:v>
                </c:pt>
                <c:pt idx="628">
                  <c:v>80.845000000000013</c:v>
                </c:pt>
                <c:pt idx="629">
                  <c:v>81.312636363636372</c:v>
                </c:pt>
                <c:pt idx="630">
                  <c:v>81.209272727272747</c:v>
                </c:pt>
                <c:pt idx="631">
                  <c:v>81.184181818181827</c:v>
                </c:pt>
                <c:pt idx="632">
                  <c:v>80.815090909090898</c:v>
                </c:pt>
                <c:pt idx="633">
                  <c:v>80.665181818181836</c:v>
                </c:pt>
                <c:pt idx="634">
                  <c:v>81.146272727272731</c:v>
                </c:pt>
                <c:pt idx="635">
                  <c:v>81.680727272727282</c:v>
                </c:pt>
                <c:pt idx="636">
                  <c:v>82.104454545454558</c:v>
                </c:pt>
                <c:pt idx="637">
                  <c:v>82.217545454545458</c:v>
                </c:pt>
                <c:pt idx="638">
                  <c:v>82.407454545454542</c:v>
                </c:pt>
                <c:pt idx="639">
                  <c:v>82.572000000000017</c:v>
                </c:pt>
                <c:pt idx="640">
                  <c:v>82.810818181818178</c:v>
                </c:pt>
                <c:pt idx="641">
                  <c:v>82.901909090909101</c:v>
                </c:pt>
                <c:pt idx="642">
                  <c:v>82.49799999999999</c:v>
                </c:pt>
                <c:pt idx="643">
                  <c:v>82.225636363636355</c:v>
                </c:pt>
                <c:pt idx="644">
                  <c:v>82.167363636363632</c:v>
                </c:pt>
                <c:pt idx="645">
                  <c:v>82.11509090909091</c:v>
                </c:pt>
                <c:pt idx="646">
                  <c:v>81.943272727272728</c:v>
                </c:pt>
                <c:pt idx="647">
                  <c:v>81.747181818181815</c:v>
                </c:pt>
                <c:pt idx="648">
                  <c:v>81.558818181818182</c:v>
                </c:pt>
                <c:pt idx="649">
                  <c:v>81.354909090909103</c:v>
                </c:pt>
                <c:pt idx="650">
                  <c:v>81.089727272727274</c:v>
                </c:pt>
                <c:pt idx="651">
                  <c:v>80.440772727272744</c:v>
                </c:pt>
                <c:pt idx="652">
                  <c:v>80.308318181818194</c:v>
                </c:pt>
                <c:pt idx="653">
                  <c:v>80.100590909090911</c:v>
                </c:pt>
                <c:pt idx="654">
                  <c:v>80.208863636363631</c:v>
                </c:pt>
                <c:pt idx="655">
                  <c:v>80.108500000000006</c:v>
                </c:pt>
                <c:pt idx="656">
                  <c:v>79.835681818181811</c:v>
                </c:pt>
                <c:pt idx="657">
                  <c:v>79.730318181818177</c:v>
                </c:pt>
                <c:pt idx="658">
                  <c:v>79.58759090909092</c:v>
                </c:pt>
                <c:pt idx="659">
                  <c:v>79.543227272727279</c:v>
                </c:pt>
                <c:pt idx="660">
                  <c:v>79.255900000000011</c:v>
                </c:pt>
                <c:pt idx="661">
                  <c:v>79.417990909090932</c:v>
                </c:pt>
                <c:pt idx="662">
                  <c:v>79.847400000000022</c:v>
                </c:pt>
                <c:pt idx="663">
                  <c:v>79.78758181818182</c:v>
                </c:pt>
                <c:pt idx="664">
                  <c:v>79.897763636363635</c:v>
                </c:pt>
                <c:pt idx="665">
                  <c:v>79.59083636363637</c:v>
                </c:pt>
                <c:pt idx="666">
                  <c:v>79.57738181818182</c:v>
                </c:pt>
                <c:pt idx="667">
                  <c:v>79.699290909090905</c:v>
                </c:pt>
                <c:pt idx="668">
                  <c:v>79.835563636363631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92666112"/>
        <c:axId val="92696576"/>
      </c:lineChart>
      <c:catAx>
        <c:axId val="92666112"/>
        <c:scaling>
          <c:orientation val="minMax"/>
        </c:scaling>
        <c:delete val="0"/>
        <c:axPos val="b"/>
        <c:majorTickMark val="none"/>
        <c:minorTickMark val="none"/>
        <c:tickLblPos val="none"/>
        <c:crossAx val="92696576"/>
        <c:crosses val="autoZero"/>
        <c:auto val="1"/>
        <c:lblAlgn val="ctr"/>
        <c:lblOffset val="100"/>
        <c:noMultiLvlLbl val="0"/>
      </c:catAx>
      <c:valAx>
        <c:axId val="92696576"/>
        <c:scaling>
          <c:orientation val="minMax"/>
        </c:scaling>
        <c:delete val="0"/>
        <c:axPos val="l"/>
        <c:majorGridlines/>
        <c:numFmt formatCode="0.00" sourceLinked="1"/>
        <c:majorTickMark val="out"/>
        <c:minorTickMark val="none"/>
        <c:tickLblPos val="nextTo"/>
        <c:crossAx val="926661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0.04326</cdr:x>
      <cdr:y>0.01701</cdr:y>
    </cdr:from>
    <cdr:to>
      <cdr:x>0.92524</cdr:x>
      <cdr:y>0.15164</cdr:y>
    </cdr:to>
    <cdr:sp macro="" textlink="">
      <cdr:nvSpPr>
        <cdr:cNvPr id="2" name="TextBox 3"/>
        <cdr:cNvSpPr txBox="1"/>
      </cdr:nvSpPr>
      <cdr:spPr>
        <a:xfrm xmlns:a="http://schemas.openxmlformats.org/drawingml/2006/main">
          <a:off x="395536" y="116632"/>
          <a:ext cx="8064896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dirty="0" smtClean="0"/>
            <a:t>Вычитаем из исходного ряда тренд, и, таким образом оставляем для анализа только периодическую составляющую (возможно, с наложенной на нее случайной составляющей).</a:t>
          </a:r>
          <a:endParaRPr lang="ru-RU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18878E-8DBB-4862-B6BC-50E65E76ABD0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DDBB2-445D-4F09-9DEF-132CAC1C8C4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225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3909F76-EA43-4A8D-8F52-58729983E786}" type="slidenum">
              <a:rPr lang="ru-RU" sz="1200"/>
              <a:pPr/>
              <a:t>5</a:t>
            </a:fld>
            <a:endParaRPr lang="ru-RU" sz="120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673644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DDBB2-445D-4F09-9DEF-132CAC1C8C4B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246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8A9E-07B3-4CF1-A8C7-62FB3B9AE7A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280E-E387-415D-9D4A-5E89FB668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8A9E-07B3-4CF1-A8C7-62FB3B9AE7A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280E-E387-415D-9D4A-5E89FB668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8A9E-07B3-4CF1-A8C7-62FB3B9AE7A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280E-E387-415D-9D4A-5E89FB668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8A9E-07B3-4CF1-A8C7-62FB3B9AE7A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280E-E387-415D-9D4A-5E89FB668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8A9E-07B3-4CF1-A8C7-62FB3B9AE7A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280E-E387-415D-9D4A-5E89FB668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8A9E-07B3-4CF1-A8C7-62FB3B9AE7A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280E-E387-415D-9D4A-5E89FB668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8A9E-07B3-4CF1-A8C7-62FB3B9AE7A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280E-E387-415D-9D4A-5E89FB668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8A9E-07B3-4CF1-A8C7-62FB3B9AE7A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280E-E387-415D-9D4A-5E89FB668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8A9E-07B3-4CF1-A8C7-62FB3B9AE7A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280E-E387-415D-9D4A-5E89FB668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8A9E-07B3-4CF1-A8C7-62FB3B9AE7A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280E-E387-415D-9D4A-5E89FB668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08A9E-07B3-4CF1-A8C7-62FB3B9AE7A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7280E-E387-415D-9D4A-5E89FB668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08A9E-07B3-4CF1-A8C7-62FB3B9AE7A4}" type="datetimeFigureOut">
              <a:rPr lang="ru-RU" smtClean="0"/>
              <a:pPr/>
              <a:t>29.03.2021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7280E-E387-415D-9D4A-5E89FB66878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Картинки по запросу спектральный анали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1852" y="-315415"/>
            <a:ext cx="12734046" cy="756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268760" y="-70672"/>
            <a:ext cx="903649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ПОНЯТИЕ О СПЕКТРАЛЬНОМ </a:t>
            </a:r>
          </a:p>
          <a:p>
            <a:pPr algn="ctr"/>
            <a:r>
              <a:rPr lang="ru-RU" sz="2500" b="1" dirty="0" smtClean="0">
                <a:solidFill>
                  <a:schemeClr val="bg1"/>
                </a:solidFill>
              </a:rPr>
              <a:t>АНАЛИЗЕ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60032" y="692696"/>
            <a:ext cx="4578048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500" b="1" dirty="0" smtClean="0">
                <a:solidFill>
                  <a:schemeClr val="bg1"/>
                </a:solidFill>
              </a:rPr>
              <a:t>(АНАЛИЗ ВРЕМЕННЫХ РЯДОВ)</a:t>
            </a:r>
            <a:endParaRPr lang="ru-RU" sz="2500" b="1" dirty="0">
              <a:solidFill>
                <a:schemeClr val="bg1"/>
              </a:solidFill>
            </a:endParaRPr>
          </a:p>
          <a:p>
            <a:endParaRPr lang="ru-RU" sz="2500" dirty="0"/>
          </a:p>
        </p:txBody>
      </p:sp>
    </p:spTree>
    <p:extLst>
      <p:ext uri="{BB962C8B-B14F-4D97-AF65-F5344CB8AC3E}">
        <p14:creationId xmlns:p14="http://schemas.microsoft.com/office/powerpoint/2010/main" val="126634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8270986"/>
              </p:ext>
            </p:extLst>
          </p:nvPr>
        </p:nvGraphicFramePr>
        <p:xfrm>
          <a:off x="-13185" y="0"/>
          <a:ext cx="9144000" cy="21328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6380709"/>
              </p:ext>
            </p:extLst>
          </p:nvPr>
        </p:nvGraphicFramePr>
        <p:xfrm>
          <a:off x="0" y="4509120"/>
          <a:ext cx="9144000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9845577"/>
              </p:ext>
            </p:extLst>
          </p:nvPr>
        </p:nvGraphicFramePr>
        <p:xfrm>
          <a:off x="0" y="2204864"/>
          <a:ext cx="9144000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95536" y="6290156"/>
            <a:ext cx="8748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Исключение </a:t>
            </a:r>
            <a:r>
              <a:rPr lang="ru-RU" sz="1400" b="1" dirty="0" smtClean="0"/>
              <a:t>линейного тренда </a:t>
            </a:r>
            <a:r>
              <a:rPr lang="ru-RU" sz="1400" b="1" dirty="0"/>
              <a:t>из реального временного ряда (алгоритм аналогичен тому, который рассматривался на предыдущих трех </a:t>
            </a:r>
            <a:r>
              <a:rPr lang="ru-RU" sz="1400" b="1" dirty="0" smtClean="0"/>
              <a:t>слайдах).</a:t>
            </a:r>
            <a:endParaRPr lang="ru-RU" sz="1400" b="1" dirty="0"/>
          </a:p>
        </p:txBody>
      </p:sp>
    </p:spTree>
    <p:extLst>
      <p:ext uri="{BB962C8B-B14F-4D97-AF65-F5344CB8AC3E}">
        <p14:creationId xmlns:p14="http://schemas.microsoft.com/office/powerpoint/2010/main" val="366116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5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Анализ периодической составляющей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928662" y="3214686"/>
            <a:ext cx="7797263" cy="2219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Автокорреляция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b="1" dirty="0" smtClean="0">
                <a:solidFill>
                  <a:schemeClr val="bg1"/>
                </a:solidFill>
              </a:rPr>
              <a:t>Анализ Фурье </a:t>
            </a:r>
            <a:r>
              <a:rPr lang="ru-RU" sz="3200" dirty="0" smtClean="0">
                <a:solidFill>
                  <a:schemeClr val="bg1"/>
                </a:solidFill>
              </a:rPr>
              <a:t>(гармонический анализ) 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b="1" dirty="0" err="1" smtClean="0">
                <a:solidFill>
                  <a:schemeClr val="bg1"/>
                </a:solidFill>
              </a:rPr>
              <a:t>Вейвлет</a:t>
            </a:r>
            <a:r>
              <a:rPr lang="ru-RU" sz="3200" b="1" dirty="0" smtClean="0">
                <a:solidFill>
                  <a:schemeClr val="bg1"/>
                </a:solidFill>
              </a:rPr>
              <a:t>-анализ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089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1438" y="1357298"/>
            <a:ext cx="9001156" cy="3670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700" b="1" dirty="0" smtClean="0">
                <a:solidFill>
                  <a:schemeClr val="bg1"/>
                </a:solidFill>
              </a:rPr>
              <a:t>      Автокорреляция</a:t>
            </a:r>
            <a:r>
              <a:rPr lang="ru-RU" sz="4700" dirty="0">
                <a:solidFill>
                  <a:schemeClr val="bg1"/>
                </a:solidFill>
              </a:rPr>
              <a:t> </a:t>
            </a:r>
            <a:r>
              <a:rPr lang="ru-RU" sz="3600" dirty="0" smtClean="0">
                <a:solidFill>
                  <a:schemeClr val="bg1"/>
                </a:solidFill>
              </a:rPr>
              <a:t>— статистическая взаимосвязь между последовательностями </a:t>
            </a:r>
            <a:r>
              <a:rPr lang="ru-RU" sz="3600" dirty="0">
                <a:solidFill>
                  <a:schemeClr val="bg1"/>
                </a:solidFill>
              </a:rPr>
              <a:t>величин одного ряда, взятыми со </a:t>
            </a:r>
            <a:r>
              <a:rPr lang="ru-RU" sz="3600" dirty="0" smtClean="0">
                <a:solidFill>
                  <a:schemeClr val="bg1"/>
                </a:solidFill>
              </a:rPr>
              <a:t>сдвигом (например</a:t>
            </a:r>
            <a:r>
              <a:rPr lang="ru-RU" sz="3600" dirty="0">
                <a:solidFill>
                  <a:schemeClr val="bg1"/>
                </a:solidFill>
              </a:rPr>
              <a:t>, </a:t>
            </a:r>
            <a:r>
              <a:rPr lang="ru-RU" sz="3600" dirty="0" smtClean="0">
                <a:solidFill>
                  <a:schemeClr val="bg1"/>
                </a:solidFill>
              </a:rPr>
              <a:t>со </a:t>
            </a:r>
            <a:r>
              <a:rPr lang="ru-RU" sz="3600" dirty="0">
                <a:solidFill>
                  <a:schemeClr val="bg1"/>
                </a:solidFill>
              </a:rPr>
              <a:t>сдвигом по </a:t>
            </a:r>
            <a:r>
              <a:rPr lang="ru-RU" sz="3600" dirty="0" smtClean="0">
                <a:solidFill>
                  <a:schemeClr val="bg1"/>
                </a:solidFill>
              </a:rPr>
              <a:t>времени).</a:t>
            </a:r>
            <a:endParaRPr lang="ru-RU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094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38100" y="0"/>
          <a:ext cx="9067800" cy="350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-285784" y="3357562"/>
          <a:ext cx="9429784" cy="35004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07644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6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/>
        </p:nvGraphicFramePr>
        <p:xfrm>
          <a:off x="0" y="0"/>
          <a:ext cx="9144000" cy="3357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2" descr="https://im0-tub-ru.yandex.net/i?id=b7e2c577068b760236bf36852a811764&amp;n=33&amp;h=215&amp;w=4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44" y="3643314"/>
            <a:ext cx="6500858" cy="2322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708555" y="6072206"/>
            <a:ext cx="4435445" cy="6617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700" b="1" dirty="0" smtClean="0">
                <a:solidFill>
                  <a:schemeClr val="bg1"/>
                </a:solidFill>
              </a:rPr>
              <a:t>Автокоррелограмма</a:t>
            </a:r>
            <a:endParaRPr lang="ru-RU" sz="37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19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thumb/e/ed/Acf_new.svg/217px-Acf_new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3788"/>
            <a:ext cx="5112568" cy="6808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00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urinskiy_fig3.tif"/>
          <p:cNvPicPr>
            <a:picLocks noChangeAspect="1"/>
          </p:cNvPicPr>
          <p:nvPr/>
        </p:nvPicPr>
        <p:blipFill>
          <a:blip r:embed="rId2"/>
          <a:srcRect l="24381" t="11826" r="59205" b="67859"/>
          <a:stretch>
            <a:fillRect/>
          </a:stretch>
        </p:blipFill>
        <p:spPr>
          <a:xfrm rot="16200000">
            <a:off x="2240060" y="494922"/>
            <a:ext cx="4449566" cy="778674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1472" y="785794"/>
            <a:ext cx="778674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700" b="1" dirty="0" smtClean="0">
                <a:solidFill>
                  <a:schemeClr val="bg1"/>
                </a:solidFill>
              </a:rPr>
              <a:t>Преобразование Фурье – разложение исходной функции на элементарные составляющие – гармонические  колебания с разными частотами.</a:t>
            </a:r>
            <a:endParaRPr lang="ru-RU" sz="27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1802" y="71414"/>
            <a:ext cx="3082895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700" b="1" dirty="0" smtClean="0">
                <a:solidFill>
                  <a:schemeClr val="bg1"/>
                </a:solidFill>
              </a:rPr>
              <a:t>Анализ Фурье</a:t>
            </a:r>
            <a:endParaRPr lang="ru-RU" sz="37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35" t="18142" r="25000"/>
          <a:stretch>
            <a:fillRect/>
          </a:stretch>
        </p:blipFill>
        <p:spPr>
          <a:xfrm>
            <a:off x="2571736" y="-1"/>
            <a:ext cx="4214842" cy="694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34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/>
          <a:srcRect l="6250" t="31875" r="22265" b="34375"/>
          <a:stretch>
            <a:fillRect/>
          </a:stretch>
        </p:blipFill>
        <p:spPr bwMode="auto">
          <a:xfrm>
            <a:off x="0" y="2996952"/>
            <a:ext cx="9199625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323528" y="188640"/>
            <a:ext cx="8352928" cy="2298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300" b="1" dirty="0" smtClean="0">
                <a:solidFill>
                  <a:schemeClr val="bg1"/>
                </a:solidFill>
              </a:rPr>
              <a:t>Обратное преобразование </a:t>
            </a:r>
            <a:r>
              <a:rPr lang="ru-RU" sz="3300" b="1" dirty="0">
                <a:solidFill>
                  <a:schemeClr val="bg1"/>
                </a:solidFill>
              </a:rPr>
              <a:t>Фурье </a:t>
            </a:r>
            <a:endParaRPr lang="ru-RU" sz="3300" b="1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ru-RU" sz="3300" b="1" dirty="0" smtClean="0">
                <a:solidFill>
                  <a:schemeClr val="bg1"/>
                </a:solidFill>
              </a:rPr>
              <a:t>или </a:t>
            </a:r>
          </a:p>
          <a:p>
            <a:pPr algn="ctr">
              <a:lnSpc>
                <a:spcPct val="150000"/>
              </a:lnSpc>
            </a:pPr>
            <a:r>
              <a:rPr lang="ru-RU" sz="3300" b="1" dirty="0" smtClean="0">
                <a:solidFill>
                  <a:schemeClr val="bg1"/>
                </a:solidFill>
              </a:rPr>
              <a:t>интеграл </a:t>
            </a:r>
            <a:r>
              <a:rPr lang="ru-RU" sz="3300" b="1" dirty="0">
                <a:solidFill>
                  <a:schemeClr val="bg1"/>
                </a:solidFill>
              </a:rPr>
              <a:t>Фурье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728" y="142852"/>
            <a:ext cx="600079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700" b="1" dirty="0" smtClean="0">
                <a:solidFill>
                  <a:schemeClr val="bg1"/>
                </a:solidFill>
              </a:rPr>
              <a:t>Спектрограмма (периодограмма)</a:t>
            </a:r>
            <a:r>
              <a:rPr lang="ru-RU" sz="2700" dirty="0" smtClean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4" name="Picture 2" descr="J:\К2\Тезисы на меловое совещание\спектральный анализ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451414"/>
            <a:ext cx="4399949" cy="39735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57158" y="928670"/>
            <a:ext cx="8298726" cy="1099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300" dirty="0" smtClean="0">
                <a:solidFill>
                  <a:schemeClr val="bg1"/>
                </a:solidFill>
                <a:latin typeface="Calibri" pitchFamily="34" charset="0"/>
                <a:cs typeface="Aharoni" pitchFamily="2" charset="-79"/>
              </a:rPr>
              <a:t>Спектральное представление ряда данных применяется для выявления периодической составляющей полученного сигнала.</a:t>
            </a:r>
            <a:endParaRPr lang="ru-RU" sz="2300" dirty="0">
              <a:solidFill>
                <a:schemeClr val="bg1"/>
              </a:solidFill>
              <a:latin typeface="Calibri" pitchFamily="34" charset="0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48064" y="2661520"/>
            <a:ext cx="3710216" cy="322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300" dirty="0" smtClean="0">
                <a:solidFill>
                  <a:schemeClr val="bg1"/>
                </a:solidFill>
                <a:latin typeface="Calibri" pitchFamily="34" charset="0"/>
                <a:cs typeface="Aharoni" pitchFamily="2" charset="-79"/>
              </a:rPr>
              <a:t>Спектр сигнала показывает, какие частоты, составляющие исследуемые вариации, характеризуются периодичностью.</a:t>
            </a:r>
            <a:endParaRPr lang="ru-RU" sz="2300" dirty="0">
              <a:solidFill>
                <a:schemeClr val="bg1"/>
              </a:solidFill>
              <a:latin typeface="Calibri" pitchFamily="34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81590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Анализ временных рядов</a:t>
            </a:r>
          </a:p>
        </p:txBody>
      </p:sp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323528" y="1556792"/>
            <a:ext cx="876579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sz="3200" i="1" u="sng" dirty="0" smtClean="0">
                <a:solidFill>
                  <a:schemeClr val="bg1"/>
                </a:solidFill>
              </a:rPr>
              <a:t>Временным </a:t>
            </a:r>
            <a:r>
              <a:rPr lang="ru-RU" sz="3200" i="1" u="sng" dirty="0">
                <a:solidFill>
                  <a:schemeClr val="bg1"/>
                </a:solidFill>
              </a:rPr>
              <a:t>рядом</a:t>
            </a:r>
            <a:r>
              <a:rPr lang="ru-RU" sz="3200" dirty="0">
                <a:solidFill>
                  <a:schemeClr val="bg1"/>
                </a:solidFill>
              </a:rPr>
              <a:t> называют последовательность</a:t>
            </a:r>
          </a:p>
          <a:p>
            <a:r>
              <a:rPr lang="ru-RU" sz="3200" dirty="0">
                <a:solidFill>
                  <a:schemeClr val="bg1"/>
                </a:solidFill>
              </a:rPr>
              <a:t> наблюдений, упорядоченных по времени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4308" y="3068960"/>
            <a:ext cx="8392492" cy="8803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bg1"/>
                </a:solidFill>
              </a:rPr>
              <a:t>Анализ </a:t>
            </a:r>
            <a:r>
              <a:rPr lang="ru-RU" dirty="0">
                <a:solidFill>
                  <a:schemeClr val="bg1"/>
                </a:solidFill>
              </a:rPr>
              <a:t>временных рядов основывается на предположении, что последовательные значения в файле данных наблюдаются через равные промежутки </a:t>
            </a:r>
            <a:r>
              <a:rPr lang="ru-RU" dirty="0" smtClean="0">
                <a:solidFill>
                  <a:schemeClr val="bg1"/>
                </a:solidFill>
              </a:rPr>
              <a:t>времени.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0664" y="4653136"/>
            <a:ext cx="86569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Основные </a:t>
            </a:r>
            <a:r>
              <a:rPr lang="ru-RU" sz="2400" u="sng" dirty="0">
                <a:solidFill>
                  <a:schemeClr val="bg1"/>
                </a:solidFill>
                <a:latin typeface="Times New Roman" panose="02020603050405020304" pitchFamily="18" charset="0"/>
              </a:rPr>
              <a:t>цели анализа временных рядов</a:t>
            </a:r>
            <a:r>
              <a:rPr lang="ru-RU" sz="2400" u="sng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arenR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определение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природы 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ряда,</a:t>
            </a:r>
          </a:p>
          <a:p>
            <a:pPr marL="342900" indent="-342900">
              <a:buAutoNum type="arabicParenR"/>
            </a:pP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прогнозирование 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</a:rPr>
              <a:t>(предсказание будущих значений временного ряда по настоящим и прошлым значениям). </a:t>
            </a:r>
            <a:endParaRPr lang="ru-RU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77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urinskiy_fig3.tif"/>
          <p:cNvPicPr>
            <a:picLocks noChangeAspect="1"/>
          </p:cNvPicPr>
          <p:nvPr/>
        </p:nvPicPr>
        <p:blipFill>
          <a:blip r:embed="rId2"/>
          <a:srcRect l="10232" t="32348" r="56273" b="56250"/>
          <a:stretch>
            <a:fillRect/>
          </a:stretch>
        </p:blipFill>
        <p:spPr>
          <a:xfrm>
            <a:off x="1571604" y="3714752"/>
            <a:ext cx="6286544" cy="3025776"/>
          </a:xfrm>
          <a:prstGeom prst="rect">
            <a:avLst/>
          </a:prstGeom>
        </p:spPr>
      </p:pic>
      <p:pic>
        <p:nvPicPr>
          <p:cNvPr id="4" name="Рисунок 3" descr="Surinskiy_fig3.tif"/>
          <p:cNvPicPr>
            <a:picLocks noChangeAspect="1"/>
          </p:cNvPicPr>
          <p:nvPr/>
        </p:nvPicPr>
        <p:blipFill>
          <a:blip r:embed="rId2"/>
          <a:srcRect l="24381" t="11826" r="59205" b="67859"/>
          <a:stretch>
            <a:fillRect/>
          </a:stretch>
        </p:blipFill>
        <p:spPr>
          <a:xfrm rot="16200000">
            <a:off x="2918721" y="-1275702"/>
            <a:ext cx="3592310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9378"/>
            <a:ext cx="9144000" cy="54642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876193" y="4391946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97626" y="3717032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364088" y="3549554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4221088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544108" y="4648099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5837076" y="4864123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97116" y="4756111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151681" y="4293096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804248" y="4756111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7164288" y="4648099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7524328" y="4540087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8388424" y="4391946"/>
            <a:ext cx="360040" cy="21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2411760" y="4221088"/>
            <a:ext cx="792088" cy="5350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1275"/>
            <a:ext cx="5267325" cy="677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0"/>
            <a:ext cx="4427537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3429000"/>
            <a:ext cx="2136775" cy="326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new.aari.ru/local/assets/images/temp/pic-3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6435703" cy="4286280"/>
          </a:xfrm>
          <a:prstGeom prst="rect">
            <a:avLst/>
          </a:prstGeom>
          <a:noFill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2562225"/>
            <a:ext cx="5029200" cy="429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501222" cy="7399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b="50624"/>
          <a:stretch>
            <a:fillRect/>
          </a:stretch>
        </p:blipFill>
        <p:spPr bwMode="auto">
          <a:xfrm>
            <a:off x="0" y="1071546"/>
            <a:ext cx="9143507" cy="4786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4414" y="1"/>
            <a:ext cx="6468782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Surinskiy_fig3.tif"/>
          <p:cNvPicPr>
            <a:picLocks noChangeAspect="1"/>
          </p:cNvPicPr>
          <p:nvPr/>
        </p:nvPicPr>
        <p:blipFill>
          <a:blip r:embed="rId2"/>
          <a:srcRect l="10232" t="7265" r="14651" b="56250"/>
          <a:stretch>
            <a:fillRect/>
          </a:stretch>
        </p:blipFill>
        <p:spPr>
          <a:xfrm>
            <a:off x="-9712" y="285728"/>
            <a:ext cx="9153744" cy="62865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D:\Арсений\РАЗРЕЗЫ\К2\Можжевеловый овраг\Турон коньяк\Тезисы на меловое совещание\Рис_1-презентация-мини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15"/>
          <a:stretch/>
        </p:blipFill>
        <p:spPr bwMode="auto">
          <a:xfrm>
            <a:off x="5429256" y="2357430"/>
            <a:ext cx="3714744" cy="4052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D:\Арсений\РАЗРЕЗЫ\К2\Можжевеловый овраг\Турон коньяк\Тезисы на меловое совещание\Рис_2для презентаци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96"/>
            <a:ext cx="5429256" cy="338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70693" y="73878"/>
            <a:ext cx="820263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Результаты</a:t>
            </a:r>
            <a:r>
              <a:rPr lang="en-US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спектрального анализа </a:t>
            </a:r>
          </a:p>
          <a:p>
            <a:pPr algn="ctr"/>
            <a:r>
              <a:rPr lang="ru-RU" sz="32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вариаций магнитной восприимчивости</a:t>
            </a:r>
            <a:endParaRPr lang="ru-RU" sz="3200" b="1" i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2844" y="2071678"/>
            <a:ext cx="49634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Calibri" pitchFamily="34" charset="0"/>
                <a:cs typeface="Times New Roman" pitchFamily="18" charset="0"/>
              </a:rPr>
              <a:t>Спектрограмма составлена по данным замеров магнитной восприимчивости 1820 образцов</a:t>
            </a:r>
            <a:endParaRPr lang="ru-RU" dirty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04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628800"/>
            <a:ext cx="8316416" cy="18443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080000" algn="just">
              <a:lnSpc>
                <a:spcPct val="115000"/>
              </a:lnSpc>
              <a:spcAft>
                <a:spcPts val="0"/>
              </a:spcAft>
            </a:pPr>
            <a:r>
              <a:rPr lang="ru-RU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Средняя скорость карбонатного осадконакопления в </a:t>
            </a:r>
            <a:r>
              <a:rPr lang="ru-RU" sz="3300" dirty="0" err="1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туроне</a:t>
            </a:r>
            <a:r>
              <a:rPr lang="ru-RU" sz="3300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–коньяке составляет </a:t>
            </a:r>
            <a:r>
              <a:rPr lang="ru-RU" sz="3300" b="1" u="sng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1.5 см/тыс. </a:t>
            </a:r>
            <a:r>
              <a:rPr lang="ru-RU" sz="3300" b="1" u="sng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лет</a:t>
            </a:r>
            <a:r>
              <a:rPr lang="ru-RU" sz="3300" dirty="0" smtClean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endParaRPr lang="ru-RU" sz="3300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7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Surinskiy_fig5.tif"/>
          <p:cNvPicPr>
            <a:picLocks noChangeAspect="1"/>
          </p:cNvPicPr>
          <p:nvPr/>
        </p:nvPicPr>
        <p:blipFill>
          <a:blip r:embed="rId2"/>
          <a:srcRect l="8593" t="11337" r="25000" b="12442"/>
          <a:stretch>
            <a:fillRect/>
          </a:stretch>
        </p:blipFill>
        <p:spPr>
          <a:xfrm>
            <a:off x="500034" y="112596"/>
            <a:ext cx="8133579" cy="6602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124744"/>
            <a:ext cx="7529214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700" b="1" u="sng" dirty="0" smtClean="0">
                <a:solidFill>
                  <a:schemeClr val="bg1"/>
                </a:solidFill>
              </a:rPr>
              <a:t>Спектральный анализ</a:t>
            </a:r>
            <a:r>
              <a:rPr lang="ru-RU" sz="2700" dirty="0" smtClean="0">
                <a:solidFill>
                  <a:schemeClr val="bg1"/>
                </a:solidFill>
              </a:rPr>
              <a:t> – это выявление </a:t>
            </a:r>
            <a:r>
              <a:rPr lang="ru-RU" sz="2700" i="1" dirty="0" smtClean="0">
                <a:solidFill>
                  <a:schemeClr val="bg1"/>
                </a:solidFill>
              </a:rPr>
              <a:t>спектров</a:t>
            </a:r>
            <a:r>
              <a:rPr lang="ru-RU" sz="2700" dirty="0" smtClean="0">
                <a:solidFill>
                  <a:schemeClr val="bg1"/>
                </a:solidFill>
              </a:rPr>
              <a:t> </a:t>
            </a:r>
            <a:r>
              <a:rPr lang="ru-RU" sz="2700" dirty="0">
                <a:solidFill>
                  <a:schemeClr val="bg1"/>
                </a:solidFill>
              </a:rPr>
              <a:t>периодических и апериодических </a:t>
            </a:r>
            <a:r>
              <a:rPr lang="ru-RU" sz="2700" dirty="0" smtClean="0">
                <a:solidFill>
                  <a:schemeClr val="bg1"/>
                </a:solidFill>
              </a:rPr>
              <a:t>сигналов.</a:t>
            </a:r>
            <a:endParaRPr lang="ru-RU" sz="27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7584" y="3645024"/>
            <a:ext cx="7529214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2700" b="1" u="sng" dirty="0">
                <a:solidFill>
                  <a:schemeClr val="bg1"/>
                </a:solidFill>
              </a:rPr>
              <a:t>Спектром</a:t>
            </a:r>
            <a:r>
              <a:rPr lang="ru-RU" sz="2700" dirty="0">
                <a:solidFill>
                  <a:schemeClr val="bg1"/>
                </a:solidFill>
              </a:rPr>
              <a:t> называют совокупность гармонических колебаний, имеющих различные амплитуды и частоты.</a:t>
            </a:r>
          </a:p>
        </p:txBody>
      </p:sp>
    </p:spTree>
    <p:extLst>
      <p:ext uri="{BB962C8B-B14F-4D97-AF65-F5344CB8AC3E}">
        <p14:creationId xmlns:p14="http://schemas.microsoft.com/office/powerpoint/2010/main" val="2877718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" y="1"/>
            <a:ext cx="73306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77"/>
          <a:stretch/>
        </p:blipFill>
        <p:spPr>
          <a:xfrm>
            <a:off x="6100179" y="0"/>
            <a:ext cx="3080333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536" y="404664"/>
            <a:ext cx="5472608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u="sng" dirty="0" err="1" smtClean="0">
                <a:solidFill>
                  <a:schemeClr val="bg1"/>
                </a:solidFill>
              </a:rPr>
              <a:t>Вейвлет</a:t>
            </a:r>
            <a:r>
              <a:rPr lang="ru-RU" sz="3000" b="1" dirty="0" smtClean="0">
                <a:solidFill>
                  <a:schemeClr val="bg1"/>
                </a:solidFill>
              </a:rPr>
              <a:t> </a:t>
            </a:r>
            <a:r>
              <a:rPr lang="ru-RU" sz="3000" dirty="0" smtClean="0">
                <a:solidFill>
                  <a:schemeClr val="bg1"/>
                </a:solidFill>
              </a:rPr>
              <a:t>-математическая</a:t>
            </a:r>
            <a:r>
              <a:rPr lang="ru-RU" sz="3000" dirty="0">
                <a:solidFill>
                  <a:schemeClr val="bg1"/>
                </a:solidFill>
              </a:rPr>
              <a:t> функция, </a:t>
            </a:r>
            <a:endParaRPr lang="ru-RU" sz="3000" dirty="0" smtClean="0">
              <a:solidFill>
                <a:schemeClr val="bg1"/>
              </a:solidFill>
            </a:endParaRPr>
          </a:p>
          <a:p>
            <a:r>
              <a:rPr lang="ru-RU" sz="3000" dirty="0" smtClean="0">
                <a:solidFill>
                  <a:schemeClr val="bg1"/>
                </a:solidFill>
              </a:rPr>
              <a:t>позволяющая </a:t>
            </a:r>
            <a:r>
              <a:rPr lang="ru-RU" sz="3000" dirty="0">
                <a:solidFill>
                  <a:schemeClr val="bg1"/>
                </a:solidFill>
              </a:rPr>
              <a:t>анализировать различные частотные компоненты данных</a:t>
            </a:r>
            <a:r>
              <a:rPr lang="ru-RU" sz="3000" dirty="0" smtClean="0">
                <a:solidFill>
                  <a:schemeClr val="bg1"/>
                </a:solidFill>
              </a:rPr>
              <a:t>. </a:t>
            </a:r>
          </a:p>
          <a:p>
            <a:endParaRPr lang="ru-RU" sz="3000" dirty="0" smtClean="0">
              <a:solidFill>
                <a:schemeClr val="bg1"/>
              </a:solidFill>
            </a:endParaRPr>
          </a:p>
          <a:p>
            <a:r>
              <a:rPr lang="ru-RU" sz="3000" dirty="0" err="1" smtClean="0">
                <a:solidFill>
                  <a:schemeClr val="bg1"/>
                </a:solidFill>
              </a:rPr>
              <a:t>Вейвлет-спектрограммы</a:t>
            </a:r>
            <a:r>
              <a:rPr lang="ru-RU" sz="3000" dirty="0" smtClean="0">
                <a:solidFill>
                  <a:schemeClr val="bg1"/>
                </a:solidFill>
              </a:rPr>
              <a:t> отличаются </a:t>
            </a:r>
            <a:r>
              <a:rPr lang="ru-RU" sz="3000" dirty="0">
                <a:solidFill>
                  <a:schemeClr val="bg1"/>
                </a:solidFill>
              </a:rPr>
              <a:t>от обычных спектров Фурье </a:t>
            </a:r>
            <a:r>
              <a:rPr lang="ru-RU" sz="3000" dirty="0" smtClean="0">
                <a:solidFill>
                  <a:schemeClr val="bg1"/>
                </a:solidFill>
              </a:rPr>
              <a:t>(периодограмм) тем</a:t>
            </a:r>
            <a:r>
              <a:rPr lang="ru-RU" sz="3000" dirty="0">
                <a:solidFill>
                  <a:schemeClr val="bg1"/>
                </a:solidFill>
              </a:rPr>
              <a:t>, что дают четкую привязку спектра различных особенностей сигналов ко времени.</a:t>
            </a:r>
          </a:p>
        </p:txBody>
      </p:sp>
    </p:spTree>
    <p:extLst>
      <p:ext uri="{BB962C8B-B14F-4D97-AF65-F5344CB8AC3E}">
        <p14:creationId xmlns:p14="http://schemas.microsoft.com/office/powerpoint/2010/main" val="146400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 l="25391" t="35000" r="26562" b="9375"/>
          <a:stretch>
            <a:fillRect/>
          </a:stretch>
        </p:blipFill>
        <p:spPr bwMode="auto">
          <a:xfrm>
            <a:off x="0" y="142852"/>
            <a:ext cx="9144000" cy="6616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 l="21875" t="16175" r="21093" b="18125"/>
          <a:stretch>
            <a:fillRect/>
          </a:stretch>
        </p:blipFill>
        <p:spPr bwMode="auto">
          <a:xfrm>
            <a:off x="0" y="142852"/>
            <a:ext cx="9144000" cy="6583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44624"/>
            <a:ext cx="9180512" cy="672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2154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666" y="-47570"/>
            <a:ext cx="3944284" cy="6918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357158" y="285728"/>
            <a:ext cx="17384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b="1" dirty="0" smtClean="0">
                <a:solidFill>
                  <a:schemeClr val="bg1"/>
                </a:solidFill>
              </a:rPr>
              <a:t>Типы</a:t>
            </a:r>
          </a:p>
          <a:p>
            <a:r>
              <a:rPr lang="ru-RU" sz="2700" b="1" dirty="0" err="1" smtClean="0">
                <a:solidFill>
                  <a:schemeClr val="bg1"/>
                </a:solidFill>
              </a:rPr>
              <a:t>вейвлетов</a:t>
            </a:r>
            <a:endParaRPr lang="ru-RU" sz="27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29388" y="214290"/>
            <a:ext cx="264320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 smtClean="0">
                <a:solidFill>
                  <a:schemeClr val="bg1"/>
                </a:solidFill>
              </a:rPr>
              <a:t>Соответствующие </a:t>
            </a:r>
            <a:r>
              <a:rPr lang="ru-RU" sz="2300" b="1" dirty="0" err="1" smtClean="0">
                <a:solidFill>
                  <a:schemeClr val="bg1"/>
                </a:solidFill>
              </a:rPr>
              <a:t>фурье-преобразования</a:t>
            </a:r>
            <a:endParaRPr lang="ru-RU" sz="23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val="1078478641"/>
              </p:ext>
            </p:extLst>
          </p:nvPr>
        </p:nvGraphicFramePr>
        <p:xfrm>
          <a:off x="-324544" y="0"/>
          <a:ext cx="9430444" cy="24208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0978037"/>
              </p:ext>
            </p:extLst>
          </p:nvPr>
        </p:nvGraphicFramePr>
        <p:xfrm>
          <a:off x="-324544" y="1988840"/>
          <a:ext cx="9576048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9057410"/>
              </p:ext>
            </p:extLst>
          </p:nvPr>
        </p:nvGraphicFramePr>
        <p:xfrm>
          <a:off x="-252536" y="4437112"/>
          <a:ext cx="936104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0" y="1700808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 данном случае привлекать спектральный анализ для выявления цикличности нет нужды. Циклы видны «невооруженным глазом».</a:t>
            </a:r>
            <a:endParaRPr lang="ru-RU" sz="1200" dirty="0"/>
          </a:p>
        </p:txBody>
      </p:sp>
      <p:sp>
        <p:nvSpPr>
          <p:cNvPr id="6" name="TextBox 5"/>
          <p:cNvSpPr txBox="1"/>
          <p:nvPr/>
        </p:nvSpPr>
        <p:spPr>
          <a:xfrm>
            <a:off x="28453" y="3717032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 данном случае наличие цикличности (ритмичности), в принципе, не вызывает сомнений. Но для исследования цикличности целесообразно  использовать спектральный анализ. С его помощью можно попытаться  узнать  обусловлена ли ритмичность циклами одной частоты или  наблюденная кривая представляет собой суперпозицию циклов с разными частотами, а также проверить накладываются ли на колебания апериодические сигналы.</a:t>
            </a:r>
            <a:endParaRPr lang="ru-RU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633" y="6580467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В данном случае без использования спектрального анализа, вряд ли, можно судить  о наличии цикличности (ритмичности), в принципе.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71039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7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85800"/>
            <a:ext cx="8162925" cy="762000"/>
          </a:xfrm>
        </p:spPr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Модель временного ряда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524000" y="3124200"/>
            <a:ext cx="52578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400" dirty="0">
                <a:solidFill>
                  <a:schemeClr val="bg1"/>
                </a:solidFill>
              </a:rPr>
              <a:t>Y(t) = </a:t>
            </a:r>
            <a:r>
              <a:rPr lang="en-US" sz="4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f(t)</a:t>
            </a:r>
            <a:r>
              <a:rPr lang="en-US" sz="4400" dirty="0">
                <a:solidFill>
                  <a:schemeClr val="bg1"/>
                </a:solidFill>
              </a:rPr>
              <a:t>+</a:t>
            </a:r>
            <a:r>
              <a:rPr lang="en-US" sz="4400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g(t)</a:t>
            </a:r>
            <a:r>
              <a:rPr lang="en-US" sz="4400" dirty="0">
                <a:solidFill>
                  <a:schemeClr val="bg1"/>
                </a:solidFill>
              </a:rPr>
              <a:t>+</a:t>
            </a:r>
            <a:r>
              <a:rPr lang="en-US" sz="4400" dirty="0">
                <a:solidFill>
                  <a:schemeClr val="bg1">
                    <a:lumMod val="75000"/>
                  </a:schemeClr>
                </a:solidFill>
                <a:sym typeface="Symbol" panose="05050102010706020507" pitchFamily="18" charset="2"/>
              </a:rPr>
              <a:t>(t)</a:t>
            </a:r>
            <a:endParaRPr lang="ru-RU" sz="4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292" name="AutoShape 4"/>
          <p:cNvSpPr>
            <a:spLocks noChangeArrowheads="1"/>
          </p:cNvSpPr>
          <p:nvPr/>
        </p:nvSpPr>
        <p:spPr bwMode="auto">
          <a:xfrm>
            <a:off x="6553200" y="1981200"/>
            <a:ext cx="2133600" cy="838200"/>
          </a:xfrm>
          <a:prstGeom prst="wedgeRoundRectCallout">
            <a:avLst>
              <a:gd name="adj1" fmla="val -69347"/>
              <a:gd name="adj2" fmla="val 103597"/>
              <a:gd name="adj3" fmla="val 16667"/>
            </a:avLst>
          </a:prstGeom>
          <a:solidFill>
            <a:schemeClr val="bg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000"/>
              <a:t>случайная составляющая</a:t>
            </a:r>
          </a:p>
        </p:txBody>
      </p:sp>
      <p:sp>
        <p:nvSpPr>
          <p:cNvPr id="12293" name="AutoShape 5"/>
          <p:cNvSpPr>
            <a:spLocks noChangeArrowheads="1"/>
          </p:cNvSpPr>
          <p:nvPr/>
        </p:nvSpPr>
        <p:spPr bwMode="auto">
          <a:xfrm>
            <a:off x="3733800" y="4419600"/>
            <a:ext cx="3048000" cy="954088"/>
          </a:xfrm>
          <a:prstGeom prst="wedgeRoundRectCallout">
            <a:avLst>
              <a:gd name="adj1" fmla="val -15417"/>
              <a:gd name="adj2" fmla="val -101389"/>
              <a:gd name="adj3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 sz="2000"/>
              <a:t>периодическая составляющая</a:t>
            </a:r>
          </a:p>
          <a:p>
            <a:pPr algn="ctr"/>
            <a:endParaRPr lang="ru-RU" sz="2000"/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2286000" y="2209800"/>
            <a:ext cx="1524000" cy="609600"/>
          </a:xfrm>
          <a:prstGeom prst="wedgeRoundRectCallout">
            <a:avLst>
              <a:gd name="adj1" fmla="val 45000"/>
              <a:gd name="adj2" fmla="val 123440"/>
              <a:gd name="adj3" fmla="val 16667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ru-RU"/>
              <a:t>тренд</a:t>
            </a:r>
          </a:p>
        </p:txBody>
      </p:sp>
    </p:spTree>
    <p:extLst>
      <p:ext uri="{BB962C8B-B14F-4D97-AF65-F5344CB8AC3E}">
        <p14:creationId xmlns:p14="http://schemas.microsoft.com/office/powerpoint/2010/main" val="17166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83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08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0" grpId="0" autoUpdateAnimBg="0"/>
      <p:bldP spid="12291" grpId="0" build="p" autoUpdateAnimBg="0" advAuto="1000"/>
      <p:bldP spid="12292" grpId="0" animBg="1" autoUpdateAnimBg="0"/>
      <p:bldP spid="12293" grpId="0" animBg="1" autoUpdateAnimBg="0"/>
      <p:bldP spid="12294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bg1"/>
                </a:solidFill>
              </a:rPr>
              <a:t>Анализ тренда</a:t>
            </a:r>
          </a:p>
        </p:txBody>
      </p:sp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381000" y="2082800"/>
            <a:ext cx="8763000" cy="444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sz="2800" dirty="0">
                <a:solidFill>
                  <a:schemeClr val="bg1"/>
                </a:solidFill>
              </a:rPr>
              <a:t>Не существует "автоматического" способа </a:t>
            </a:r>
          </a:p>
          <a:p>
            <a:pPr algn="ctr">
              <a:spcBef>
                <a:spcPts val="500"/>
              </a:spcBef>
              <a:spcAft>
                <a:spcPts val="500"/>
              </a:spcAft>
            </a:pPr>
            <a:r>
              <a:rPr lang="ru-RU" sz="2800" dirty="0">
                <a:solidFill>
                  <a:schemeClr val="bg1"/>
                </a:solidFill>
              </a:rPr>
              <a:t>обнаружения тренда в временном ряде.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dirty="0">
                <a:solidFill>
                  <a:schemeClr val="bg1"/>
                </a:solidFill>
              </a:rPr>
              <a:t>Два распространенных способа: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dirty="0">
                <a:solidFill>
                  <a:schemeClr val="bg1"/>
                </a:solidFill>
              </a:rPr>
              <a:t>1) если тренд монотонный (возрастает или убывает), то используется  регрессионный анализ; 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ru-RU" sz="2800" dirty="0">
                <a:solidFill>
                  <a:schemeClr val="bg1"/>
                </a:solidFill>
              </a:rPr>
              <a:t>2) если большая  ошибка (разброс в значениях), то сначала делают сглаживание (окнами), потом регрессионный анализ. </a:t>
            </a:r>
          </a:p>
          <a:p>
            <a:pPr algn="just"/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1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39552" y="33265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Для того, чтобы исследовать периодическую составляющую нужно исключить тренд из этого «идеального» временного ряда.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7879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/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36785" y="260648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 помощью регрессионного анализа определяем линейный тренд.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252700386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421</Words>
  <Application>Microsoft Office PowerPoint</Application>
  <PresentationFormat>Экран (4:3)</PresentationFormat>
  <Paragraphs>57</Paragraphs>
  <Slides>35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Анализ временных рядов</vt:lpstr>
      <vt:lpstr>Презентация PowerPoint</vt:lpstr>
      <vt:lpstr>Презентация PowerPoint</vt:lpstr>
      <vt:lpstr>Модель временного ряда</vt:lpstr>
      <vt:lpstr>Анализ тренда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периодической составляющей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Геолог</dc:creator>
  <cp:lastModifiedBy>1</cp:lastModifiedBy>
  <cp:revision>78</cp:revision>
  <dcterms:created xsi:type="dcterms:W3CDTF">2017-04-03T08:46:00Z</dcterms:created>
  <dcterms:modified xsi:type="dcterms:W3CDTF">2021-03-28T22:54:22Z</dcterms:modified>
</cp:coreProperties>
</file>