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73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A06A15-E695-46F0-8D9E-668396AA127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7928CF9-3139-4473-A227-C7E42C366CC5}">
      <dgm:prSet phldrT="[Текст]" custT="1"/>
      <dgm:spPr/>
      <dgm:t>
        <a:bodyPr/>
        <a:lstStyle/>
        <a:p>
          <a:r>
            <a:rPr lang="ru-RU" sz="2800" dirty="0" smtClean="0"/>
            <a:t>Контекст</a:t>
          </a:r>
          <a:endParaRPr lang="ru-RU" sz="2800" dirty="0"/>
        </a:p>
      </dgm:t>
    </dgm:pt>
    <dgm:pt modelId="{F044DD08-D14D-4606-9A1E-38ED4C254486}" type="parTrans" cxnId="{7EC13D51-44B0-46F0-A84F-AEEA83412951}">
      <dgm:prSet/>
      <dgm:spPr/>
      <dgm:t>
        <a:bodyPr/>
        <a:lstStyle/>
        <a:p>
          <a:endParaRPr lang="ru-RU"/>
        </a:p>
      </dgm:t>
    </dgm:pt>
    <dgm:pt modelId="{B1BBCA53-3FB4-4986-BEE3-5DF748A4590A}" type="sibTrans" cxnId="{7EC13D51-44B0-46F0-A84F-AEEA83412951}">
      <dgm:prSet/>
      <dgm:spPr/>
      <dgm:t>
        <a:bodyPr/>
        <a:lstStyle/>
        <a:p>
          <a:endParaRPr lang="ru-RU"/>
        </a:p>
      </dgm:t>
    </dgm:pt>
    <dgm:pt modelId="{B85B2C86-FB9A-4F40-BB15-BC7C6DEFE3CD}">
      <dgm:prSet phldrT="[Текст]" custT="1"/>
      <dgm:spPr/>
      <dgm:t>
        <a:bodyPr/>
        <a:lstStyle/>
        <a:p>
          <a:r>
            <a:rPr lang="ru-RU" sz="1800" dirty="0" smtClean="0"/>
            <a:t>Лингвистический</a:t>
          </a:r>
          <a:endParaRPr lang="ru-RU" sz="1800" dirty="0"/>
        </a:p>
      </dgm:t>
    </dgm:pt>
    <dgm:pt modelId="{AAF18D4C-06D1-41FF-A248-8357D34C8BC5}" type="parTrans" cxnId="{1DC183D0-888D-4D8E-BC23-76913AF79726}">
      <dgm:prSet/>
      <dgm:spPr/>
      <dgm:t>
        <a:bodyPr/>
        <a:lstStyle/>
        <a:p>
          <a:endParaRPr lang="ru-RU"/>
        </a:p>
      </dgm:t>
    </dgm:pt>
    <dgm:pt modelId="{9425DCE3-6371-42C2-9480-DDB47629F848}" type="sibTrans" cxnId="{1DC183D0-888D-4D8E-BC23-76913AF79726}">
      <dgm:prSet/>
      <dgm:spPr/>
      <dgm:t>
        <a:bodyPr/>
        <a:lstStyle/>
        <a:p>
          <a:endParaRPr lang="ru-RU"/>
        </a:p>
      </dgm:t>
    </dgm:pt>
    <dgm:pt modelId="{338DEC9B-A73D-48B1-8269-3F1997F0F5E1}">
      <dgm:prSet phldrT="[Текст]" custT="1"/>
      <dgm:spPr/>
      <dgm:t>
        <a:bodyPr/>
        <a:lstStyle/>
        <a:p>
          <a:r>
            <a:rPr lang="ru-RU" sz="1800" dirty="0" smtClean="0"/>
            <a:t>Узкий</a:t>
          </a:r>
          <a:endParaRPr lang="ru-RU" sz="1800" dirty="0"/>
        </a:p>
      </dgm:t>
    </dgm:pt>
    <dgm:pt modelId="{31B15C03-C934-45F5-8066-7EC7BAB88854}" type="parTrans" cxnId="{19504943-1FF1-42F9-9555-3A9959B50F86}">
      <dgm:prSet/>
      <dgm:spPr/>
      <dgm:t>
        <a:bodyPr/>
        <a:lstStyle/>
        <a:p>
          <a:endParaRPr lang="ru-RU"/>
        </a:p>
      </dgm:t>
    </dgm:pt>
    <dgm:pt modelId="{61383CFE-0F9E-4265-A669-456002C45D15}" type="sibTrans" cxnId="{19504943-1FF1-42F9-9555-3A9959B50F86}">
      <dgm:prSet/>
      <dgm:spPr/>
      <dgm:t>
        <a:bodyPr/>
        <a:lstStyle/>
        <a:p>
          <a:endParaRPr lang="ru-RU"/>
        </a:p>
      </dgm:t>
    </dgm:pt>
    <dgm:pt modelId="{9CDC3BC0-EF07-4282-88E4-541B1D2CC610}">
      <dgm:prSet phldrT="[Текст]" custT="1"/>
      <dgm:spPr/>
      <dgm:t>
        <a:bodyPr/>
        <a:lstStyle/>
        <a:p>
          <a:r>
            <a:rPr lang="ru-RU" sz="1800" dirty="0" smtClean="0"/>
            <a:t>Широкий</a:t>
          </a:r>
          <a:endParaRPr lang="ru-RU" sz="1800" dirty="0"/>
        </a:p>
      </dgm:t>
    </dgm:pt>
    <dgm:pt modelId="{5A7648B8-AA61-48DB-9B64-9E7D171CC413}" type="parTrans" cxnId="{8026C591-AA43-4F3B-8DFD-356CF160CFA2}">
      <dgm:prSet/>
      <dgm:spPr/>
      <dgm:t>
        <a:bodyPr/>
        <a:lstStyle/>
        <a:p>
          <a:endParaRPr lang="ru-RU"/>
        </a:p>
      </dgm:t>
    </dgm:pt>
    <dgm:pt modelId="{65BEA987-26E6-45DE-89A1-A73CCD435E11}" type="sibTrans" cxnId="{8026C591-AA43-4F3B-8DFD-356CF160CFA2}">
      <dgm:prSet/>
      <dgm:spPr/>
      <dgm:t>
        <a:bodyPr/>
        <a:lstStyle/>
        <a:p>
          <a:endParaRPr lang="ru-RU"/>
        </a:p>
      </dgm:t>
    </dgm:pt>
    <dgm:pt modelId="{40280A74-E881-4466-8092-95FCAE231568}">
      <dgm:prSet phldrT="[Текст]" custT="1"/>
      <dgm:spPr/>
      <dgm:t>
        <a:bodyPr/>
        <a:lstStyle/>
        <a:p>
          <a:r>
            <a:rPr lang="ru-RU" sz="1800" dirty="0" smtClean="0"/>
            <a:t>Ситуативный</a:t>
          </a:r>
        </a:p>
        <a:p>
          <a:r>
            <a:rPr lang="ru-RU" sz="1800" dirty="0" smtClean="0"/>
            <a:t>(экстралингвистический)</a:t>
          </a:r>
          <a:endParaRPr lang="ru-RU" sz="1800" dirty="0"/>
        </a:p>
      </dgm:t>
    </dgm:pt>
    <dgm:pt modelId="{419D0045-CA05-4D7F-9928-29A5384FD4BA}" type="parTrans" cxnId="{338CCD45-0BE0-4EC6-8BEB-732514D67E23}">
      <dgm:prSet/>
      <dgm:spPr/>
      <dgm:t>
        <a:bodyPr/>
        <a:lstStyle/>
        <a:p>
          <a:endParaRPr lang="ru-RU"/>
        </a:p>
      </dgm:t>
    </dgm:pt>
    <dgm:pt modelId="{3866B418-FD8B-4604-A449-1DB17DF650A2}" type="sibTrans" cxnId="{338CCD45-0BE0-4EC6-8BEB-732514D67E23}">
      <dgm:prSet/>
      <dgm:spPr/>
      <dgm:t>
        <a:bodyPr/>
        <a:lstStyle/>
        <a:p>
          <a:endParaRPr lang="ru-RU"/>
        </a:p>
      </dgm:t>
    </dgm:pt>
    <dgm:pt modelId="{B61A7F47-620B-4742-9D13-E2D6595BBAB0}" type="pres">
      <dgm:prSet presAssocID="{72A06A15-E695-46F0-8D9E-668396AA127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5D9EE44-7FFC-46EE-9C52-9687B27921A0}" type="pres">
      <dgm:prSet presAssocID="{B7928CF9-3139-4473-A227-C7E42C366CC5}" presName="hierRoot1" presStyleCnt="0"/>
      <dgm:spPr/>
    </dgm:pt>
    <dgm:pt modelId="{02AB85CC-7EE6-464E-8C3E-D23D3555C562}" type="pres">
      <dgm:prSet presAssocID="{B7928CF9-3139-4473-A227-C7E42C366CC5}" presName="composite" presStyleCnt="0"/>
      <dgm:spPr/>
    </dgm:pt>
    <dgm:pt modelId="{BB3AC736-C8D7-4465-B635-7C26BCD28725}" type="pres">
      <dgm:prSet presAssocID="{B7928CF9-3139-4473-A227-C7E42C366CC5}" presName="background" presStyleLbl="node0" presStyleIdx="0" presStyleCnt="1"/>
      <dgm:spPr/>
    </dgm:pt>
    <dgm:pt modelId="{E77428CB-3296-4C4F-AFD6-4916E9F8B55A}" type="pres">
      <dgm:prSet presAssocID="{B7928CF9-3139-4473-A227-C7E42C366CC5}" presName="text" presStyleLbl="fgAcc0" presStyleIdx="0" presStyleCnt="1" custScaleX="135800" custScaleY="983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BAF6109-9609-443D-A948-739FB73B3E0C}" type="pres">
      <dgm:prSet presAssocID="{B7928CF9-3139-4473-A227-C7E42C366CC5}" presName="hierChild2" presStyleCnt="0"/>
      <dgm:spPr/>
    </dgm:pt>
    <dgm:pt modelId="{AFAB014C-5CE1-4292-8245-81728E16BCCA}" type="pres">
      <dgm:prSet presAssocID="{AAF18D4C-06D1-41FF-A248-8357D34C8BC5}" presName="Name10" presStyleLbl="parChTrans1D2" presStyleIdx="0" presStyleCnt="2"/>
      <dgm:spPr/>
      <dgm:t>
        <a:bodyPr/>
        <a:lstStyle/>
        <a:p>
          <a:endParaRPr lang="ru-RU"/>
        </a:p>
      </dgm:t>
    </dgm:pt>
    <dgm:pt modelId="{9270014C-FD0D-46D2-9473-928FCF4A862A}" type="pres">
      <dgm:prSet presAssocID="{B85B2C86-FB9A-4F40-BB15-BC7C6DEFE3CD}" presName="hierRoot2" presStyleCnt="0"/>
      <dgm:spPr/>
    </dgm:pt>
    <dgm:pt modelId="{E7F4524F-FF22-41F6-A7DD-D2F6D1FD7627}" type="pres">
      <dgm:prSet presAssocID="{B85B2C86-FB9A-4F40-BB15-BC7C6DEFE3CD}" presName="composite2" presStyleCnt="0"/>
      <dgm:spPr/>
    </dgm:pt>
    <dgm:pt modelId="{3B57F818-44A2-4525-BF49-A9DEAB355266}" type="pres">
      <dgm:prSet presAssocID="{B85B2C86-FB9A-4F40-BB15-BC7C6DEFE3CD}" presName="background2" presStyleLbl="node2" presStyleIdx="0" presStyleCnt="2"/>
      <dgm:spPr/>
    </dgm:pt>
    <dgm:pt modelId="{5C1E8FAA-684E-4F56-94CF-09790AE542B9}" type="pres">
      <dgm:prSet presAssocID="{B85B2C86-FB9A-4F40-BB15-BC7C6DEFE3CD}" presName="text2" presStyleLbl="fgAcc2" presStyleIdx="0" presStyleCnt="2" custScaleX="154986" custScaleY="92480" custLinFactNeighborX="-21180" custLinFactNeighborY="-3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AD3644B-60D7-47B5-93D3-6E276675A792}" type="pres">
      <dgm:prSet presAssocID="{B85B2C86-FB9A-4F40-BB15-BC7C6DEFE3CD}" presName="hierChild3" presStyleCnt="0"/>
      <dgm:spPr/>
    </dgm:pt>
    <dgm:pt modelId="{298DE6D4-1EC0-431E-BF41-189191A560BD}" type="pres">
      <dgm:prSet presAssocID="{31B15C03-C934-45F5-8066-7EC7BAB88854}" presName="Name17" presStyleLbl="parChTrans1D3" presStyleIdx="0" presStyleCnt="2"/>
      <dgm:spPr/>
      <dgm:t>
        <a:bodyPr/>
        <a:lstStyle/>
        <a:p>
          <a:endParaRPr lang="ru-RU"/>
        </a:p>
      </dgm:t>
    </dgm:pt>
    <dgm:pt modelId="{CCAD2F74-76A2-41EF-8E99-674FDF792A4A}" type="pres">
      <dgm:prSet presAssocID="{338DEC9B-A73D-48B1-8269-3F1997F0F5E1}" presName="hierRoot3" presStyleCnt="0"/>
      <dgm:spPr/>
    </dgm:pt>
    <dgm:pt modelId="{DD5C3928-C8D9-4775-A244-63BE797C7277}" type="pres">
      <dgm:prSet presAssocID="{338DEC9B-A73D-48B1-8269-3F1997F0F5E1}" presName="composite3" presStyleCnt="0"/>
      <dgm:spPr/>
    </dgm:pt>
    <dgm:pt modelId="{67E54B6F-2E9F-4540-94EF-112E89F4FEBA}" type="pres">
      <dgm:prSet presAssocID="{338DEC9B-A73D-48B1-8269-3F1997F0F5E1}" presName="background3" presStyleLbl="node3" presStyleIdx="0" presStyleCnt="2"/>
      <dgm:spPr/>
    </dgm:pt>
    <dgm:pt modelId="{616EBDB6-1C3F-4849-95B4-641872FF5D1F}" type="pres">
      <dgm:prSet presAssocID="{338DEC9B-A73D-48B1-8269-3F1997F0F5E1}" presName="text3" presStyleLbl="fgAcc3" presStyleIdx="0" presStyleCnt="2" custScaleX="122222" custScaleY="10065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994B135-C237-4F47-8B25-30E5108C3421}" type="pres">
      <dgm:prSet presAssocID="{338DEC9B-A73D-48B1-8269-3F1997F0F5E1}" presName="hierChild4" presStyleCnt="0"/>
      <dgm:spPr/>
    </dgm:pt>
    <dgm:pt modelId="{926D45B9-26A7-48C5-BF21-69FF579B4D30}" type="pres">
      <dgm:prSet presAssocID="{5A7648B8-AA61-48DB-9B64-9E7D171CC413}" presName="Name17" presStyleLbl="parChTrans1D3" presStyleIdx="1" presStyleCnt="2"/>
      <dgm:spPr/>
      <dgm:t>
        <a:bodyPr/>
        <a:lstStyle/>
        <a:p>
          <a:endParaRPr lang="ru-RU"/>
        </a:p>
      </dgm:t>
    </dgm:pt>
    <dgm:pt modelId="{E043FFBE-52DA-4698-B6FA-7B9C69EA50BB}" type="pres">
      <dgm:prSet presAssocID="{9CDC3BC0-EF07-4282-88E4-541B1D2CC610}" presName="hierRoot3" presStyleCnt="0"/>
      <dgm:spPr/>
    </dgm:pt>
    <dgm:pt modelId="{B26C25D9-2C1F-49E5-8EB6-F65D02C97C1E}" type="pres">
      <dgm:prSet presAssocID="{9CDC3BC0-EF07-4282-88E4-541B1D2CC610}" presName="composite3" presStyleCnt="0"/>
      <dgm:spPr/>
    </dgm:pt>
    <dgm:pt modelId="{F7080967-5142-4F08-BEFC-FA2014F80248}" type="pres">
      <dgm:prSet presAssocID="{9CDC3BC0-EF07-4282-88E4-541B1D2CC610}" presName="background3" presStyleLbl="node3" presStyleIdx="1" presStyleCnt="2"/>
      <dgm:spPr/>
    </dgm:pt>
    <dgm:pt modelId="{15C02261-4CAA-487D-9CFC-4E673C868055}" type="pres">
      <dgm:prSet presAssocID="{9CDC3BC0-EF07-4282-88E4-541B1D2CC610}" presName="text3" presStyleLbl="fgAcc3" presStyleIdx="1" presStyleCnt="2" custScaleX="120166" custScaleY="9978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2E873C0-1A8B-4E9A-A910-D22CD8A02C2F}" type="pres">
      <dgm:prSet presAssocID="{9CDC3BC0-EF07-4282-88E4-541B1D2CC610}" presName="hierChild4" presStyleCnt="0"/>
      <dgm:spPr/>
    </dgm:pt>
    <dgm:pt modelId="{91614217-FC58-4FB9-8AF2-4F7EFA3FBBD2}" type="pres">
      <dgm:prSet presAssocID="{419D0045-CA05-4D7F-9928-29A5384FD4BA}" presName="Name10" presStyleLbl="parChTrans1D2" presStyleIdx="1" presStyleCnt="2"/>
      <dgm:spPr/>
      <dgm:t>
        <a:bodyPr/>
        <a:lstStyle/>
        <a:p>
          <a:endParaRPr lang="ru-RU"/>
        </a:p>
      </dgm:t>
    </dgm:pt>
    <dgm:pt modelId="{59E6D4F4-E3F4-4D2E-AC50-A2C6D80B0DB9}" type="pres">
      <dgm:prSet presAssocID="{40280A74-E881-4466-8092-95FCAE231568}" presName="hierRoot2" presStyleCnt="0"/>
      <dgm:spPr/>
    </dgm:pt>
    <dgm:pt modelId="{CBAE07EE-D46A-41CC-BCE1-38C74C52F345}" type="pres">
      <dgm:prSet presAssocID="{40280A74-E881-4466-8092-95FCAE231568}" presName="composite2" presStyleCnt="0"/>
      <dgm:spPr/>
    </dgm:pt>
    <dgm:pt modelId="{EB116B5B-BC96-41CD-9821-8176D3208563}" type="pres">
      <dgm:prSet presAssocID="{40280A74-E881-4466-8092-95FCAE231568}" presName="background2" presStyleLbl="node2" presStyleIdx="1" presStyleCnt="2"/>
      <dgm:spPr/>
    </dgm:pt>
    <dgm:pt modelId="{3FBCA0A0-2787-466F-A850-321A8C2B0029}" type="pres">
      <dgm:prSet presAssocID="{40280A74-E881-4466-8092-95FCAE231568}" presName="text2" presStyleLbl="fgAcc2" presStyleIdx="1" presStyleCnt="2" custScaleX="211221" custScaleY="932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2386B7F-7619-420A-BF11-9A74028A75D2}" type="pres">
      <dgm:prSet presAssocID="{40280A74-E881-4466-8092-95FCAE231568}" presName="hierChild3" presStyleCnt="0"/>
      <dgm:spPr/>
    </dgm:pt>
  </dgm:ptLst>
  <dgm:cxnLst>
    <dgm:cxn modelId="{82B41408-A908-4D4E-8FD9-AC7DC0746B0B}" type="presOf" srcId="{72A06A15-E695-46F0-8D9E-668396AA1279}" destId="{B61A7F47-620B-4742-9D13-E2D6595BBAB0}" srcOrd="0" destOrd="0" presId="urn:microsoft.com/office/officeart/2005/8/layout/hierarchy1"/>
    <dgm:cxn modelId="{1DC183D0-888D-4D8E-BC23-76913AF79726}" srcId="{B7928CF9-3139-4473-A227-C7E42C366CC5}" destId="{B85B2C86-FB9A-4F40-BB15-BC7C6DEFE3CD}" srcOrd="0" destOrd="0" parTransId="{AAF18D4C-06D1-41FF-A248-8357D34C8BC5}" sibTransId="{9425DCE3-6371-42C2-9480-DDB47629F848}"/>
    <dgm:cxn modelId="{7EC13D51-44B0-46F0-A84F-AEEA83412951}" srcId="{72A06A15-E695-46F0-8D9E-668396AA1279}" destId="{B7928CF9-3139-4473-A227-C7E42C366CC5}" srcOrd="0" destOrd="0" parTransId="{F044DD08-D14D-4606-9A1E-38ED4C254486}" sibTransId="{B1BBCA53-3FB4-4986-BEE3-5DF748A4590A}"/>
    <dgm:cxn modelId="{2FB282FC-CEF5-41D8-B67D-BFFEF6642915}" type="presOf" srcId="{9CDC3BC0-EF07-4282-88E4-541B1D2CC610}" destId="{15C02261-4CAA-487D-9CFC-4E673C868055}" srcOrd="0" destOrd="0" presId="urn:microsoft.com/office/officeart/2005/8/layout/hierarchy1"/>
    <dgm:cxn modelId="{85F101CA-3929-489F-9342-A6BD5C1B3564}" type="presOf" srcId="{31B15C03-C934-45F5-8066-7EC7BAB88854}" destId="{298DE6D4-1EC0-431E-BF41-189191A560BD}" srcOrd="0" destOrd="0" presId="urn:microsoft.com/office/officeart/2005/8/layout/hierarchy1"/>
    <dgm:cxn modelId="{C773BB2D-3876-4399-BA03-C94A92055F37}" type="presOf" srcId="{5A7648B8-AA61-48DB-9B64-9E7D171CC413}" destId="{926D45B9-26A7-48C5-BF21-69FF579B4D30}" srcOrd="0" destOrd="0" presId="urn:microsoft.com/office/officeart/2005/8/layout/hierarchy1"/>
    <dgm:cxn modelId="{6C35ABA2-54D6-48A8-9144-EB3E044E6C33}" type="presOf" srcId="{419D0045-CA05-4D7F-9928-29A5384FD4BA}" destId="{91614217-FC58-4FB9-8AF2-4F7EFA3FBBD2}" srcOrd="0" destOrd="0" presId="urn:microsoft.com/office/officeart/2005/8/layout/hierarchy1"/>
    <dgm:cxn modelId="{8026C591-AA43-4F3B-8DFD-356CF160CFA2}" srcId="{B85B2C86-FB9A-4F40-BB15-BC7C6DEFE3CD}" destId="{9CDC3BC0-EF07-4282-88E4-541B1D2CC610}" srcOrd="1" destOrd="0" parTransId="{5A7648B8-AA61-48DB-9B64-9E7D171CC413}" sibTransId="{65BEA987-26E6-45DE-89A1-A73CCD435E11}"/>
    <dgm:cxn modelId="{52B78298-D9A1-4F03-A36E-2BFA653146C5}" type="presOf" srcId="{B7928CF9-3139-4473-A227-C7E42C366CC5}" destId="{E77428CB-3296-4C4F-AFD6-4916E9F8B55A}" srcOrd="0" destOrd="0" presId="urn:microsoft.com/office/officeart/2005/8/layout/hierarchy1"/>
    <dgm:cxn modelId="{5E641D4B-B7E8-4757-B643-BCF03503D6A9}" type="presOf" srcId="{338DEC9B-A73D-48B1-8269-3F1997F0F5E1}" destId="{616EBDB6-1C3F-4849-95B4-641872FF5D1F}" srcOrd="0" destOrd="0" presId="urn:microsoft.com/office/officeart/2005/8/layout/hierarchy1"/>
    <dgm:cxn modelId="{338CCD45-0BE0-4EC6-8BEB-732514D67E23}" srcId="{B7928CF9-3139-4473-A227-C7E42C366CC5}" destId="{40280A74-E881-4466-8092-95FCAE231568}" srcOrd="1" destOrd="0" parTransId="{419D0045-CA05-4D7F-9928-29A5384FD4BA}" sibTransId="{3866B418-FD8B-4604-A449-1DB17DF650A2}"/>
    <dgm:cxn modelId="{C1BD4AA3-C494-4B6A-BAA1-4F14083D3EE3}" type="presOf" srcId="{AAF18D4C-06D1-41FF-A248-8357D34C8BC5}" destId="{AFAB014C-5CE1-4292-8245-81728E16BCCA}" srcOrd="0" destOrd="0" presId="urn:microsoft.com/office/officeart/2005/8/layout/hierarchy1"/>
    <dgm:cxn modelId="{80014213-7ACF-40F5-A2AE-B8211D826998}" type="presOf" srcId="{B85B2C86-FB9A-4F40-BB15-BC7C6DEFE3CD}" destId="{5C1E8FAA-684E-4F56-94CF-09790AE542B9}" srcOrd="0" destOrd="0" presId="urn:microsoft.com/office/officeart/2005/8/layout/hierarchy1"/>
    <dgm:cxn modelId="{4BA9F2CF-1B57-41A5-9752-F926658C0226}" type="presOf" srcId="{40280A74-E881-4466-8092-95FCAE231568}" destId="{3FBCA0A0-2787-466F-A850-321A8C2B0029}" srcOrd="0" destOrd="0" presId="urn:microsoft.com/office/officeart/2005/8/layout/hierarchy1"/>
    <dgm:cxn modelId="{19504943-1FF1-42F9-9555-3A9959B50F86}" srcId="{B85B2C86-FB9A-4F40-BB15-BC7C6DEFE3CD}" destId="{338DEC9B-A73D-48B1-8269-3F1997F0F5E1}" srcOrd="0" destOrd="0" parTransId="{31B15C03-C934-45F5-8066-7EC7BAB88854}" sibTransId="{61383CFE-0F9E-4265-A669-456002C45D15}"/>
    <dgm:cxn modelId="{A8FE1373-3E0D-4991-9E59-4C4F63258E2D}" type="presParOf" srcId="{B61A7F47-620B-4742-9D13-E2D6595BBAB0}" destId="{55D9EE44-7FFC-46EE-9C52-9687B27921A0}" srcOrd="0" destOrd="0" presId="urn:microsoft.com/office/officeart/2005/8/layout/hierarchy1"/>
    <dgm:cxn modelId="{1A2E1B7E-D2B6-43BA-98F2-E9BA21FB4722}" type="presParOf" srcId="{55D9EE44-7FFC-46EE-9C52-9687B27921A0}" destId="{02AB85CC-7EE6-464E-8C3E-D23D3555C562}" srcOrd="0" destOrd="0" presId="urn:microsoft.com/office/officeart/2005/8/layout/hierarchy1"/>
    <dgm:cxn modelId="{5E09B6A0-0B22-4B73-B0EE-C3B7C8658353}" type="presParOf" srcId="{02AB85CC-7EE6-464E-8C3E-D23D3555C562}" destId="{BB3AC736-C8D7-4465-B635-7C26BCD28725}" srcOrd="0" destOrd="0" presId="urn:microsoft.com/office/officeart/2005/8/layout/hierarchy1"/>
    <dgm:cxn modelId="{3BDCE45F-8F3A-4ED5-AA6E-3AB592E00DBA}" type="presParOf" srcId="{02AB85CC-7EE6-464E-8C3E-D23D3555C562}" destId="{E77428CB-3296-4C4F-AFD6-4916E9F8B55A}" srcOrd="1" destOrd="0" presId="urn:microsoft.com/office/officeart/2005/8/layout/hierarchy1"/>
    <dgm:cxn modelId="{1796435E-404A-4CF3-954F-184543077488}" type="presParOf" srcId="{55D9EE44-7FFC-46EE-9C52-9687B27921A0}" destId="{FBAF6109-9609-443D-A948-739FB73B3E0C}" srcOrd="1" destOrd="0" presId="urn:microsoft.com/office/officeart/2005/8/layout/hierarchy1"/>
    <dgm:cxn modelId="{578CDF57-756A-478B-B021-7E4B87A71E6F}" type="presParOf" srcId="{FBAF6109-9609-443D-A948-739FB73B3E0C}" destId="{AFAB014C-5CE1-4292-8245-81728E16BCCA}" srcOrd="0" destOrd="0" presId="urn:microsoft.com/office/officeart/2005/8/layout/hierarchy1"/>
    <dgm:cxn modelId="{4701CC54-77FE-462D-BBFE-15BBF0CE361A}" type="presParOf" srcId="{FBAF6109-9609-443D-A948-739FB73B3E0C}" destId="{9270014C-FD0D-46D2-9473-928FCF4A862A}" srcOrd="1" destOrd="0" presId="urn:microsoft.com/office/officeart/2005/8/layout/hierarchy1"/>
    <dgm:cxn modelId="{B0992E02-DE27-4F10-810F-373ECB62FB44}" type="presParOf" srcId="{9270014C-FD0D-46D2-9473-928FCF4A862A}" destId="{E7F4524F-FF22-41F6-A7DD-D2F6D1FD7627}" srcOrd="0" destOrd="0" presId="urn:microsoft.com/office/officeart/2005/8/layout/hierarchy1"/>
    <dgm:cxn modelId="{34FF2AB4-510B-44AC-ADCB-E2602B9BE4BF}" type="presParOf" srcId="{E7F4524F-FF22-41F6-A7DD-D2F6D1FD7627}" destId="{3B57F818-44A2-4525-BF49-A9DEAB355266}" srcOrd="0" destOrd="0" presId="urn:microsoft.com/office/officeart/2005/8/layout/hierarchy1"/>
    <dgm:cxn modelId="{245F4AFD-F6E7-4BE7-AF9B-28B5F358A5FC}" type="presParOf" srcId="{E7F4524F-FF22-41F6-A7DD-D2F6D1FD7627}" destId="{5C1E8FAA-684E-4F56-94CF-09790AE542B9}" srcOrd="1" destOrd="0" presId="urn:microsoft.com/office/officeart/2005/8/layout/hierarchy1"/>
    <dgm:cxn modelId="{7825F065-38D9-452C-B9C4-2E8D945E2D06}" type="presParOf" srcId="{9270014C-FD0D-46D2-9473-928FCF4A862A}" destId="{EAD3644B-60D7-47B5-93D3-6E276675A792}" srcOrd="1" destOrd="0" presId="urn:microsoft.com/office/officeart/2005/8/layout/hierarchy1"/>
    <dgm:cxn modelId="{FF743640-ACEB-436E-B033-1205131BB7AC}" type="presParOf" srcId="{EAD3644B-60D7-47B5-93D3-6E276675A792}" destId="{298DE6D4-1EC0-431E-BF41-189191A560BD}" srcOrd="0" destOrd="0" presId="urn:microsoft.com/office/officeart/2005/8/layout/hierarchy1"/>
    <dgm:cxn modelId="{DE958E03-3C57-45B8-8396-061C9BA77A8E}" type="presParOf" srcId="{EAD3644B-60D7-47B5-93D3-6E276675A792}" destId="{CCAD2F74-76A2-41EF-8E99-674FDF792A4A}" srcOrd="1" destOrd="0" presId="urn:microsoft.com/office/officeart/2005/8/layout/hierarchy1"/>
    <dgm:cxn modelId="{BE488BEA-9786-46B9-BB3A-D8307D69290F}" type="presParOf" srcId="{CCAD2F74-76A2-41EF-8E99-674FDF792A4A}" destId="{DD5C3928-C8D9-4775-A244-63BE797C7277}" srcOrd="0" destOrd="0" presId="urn:microsoft.com/office/officeart/2005/8/layout/hierarchy1"/>
    <dgm:cxn modelId="{69F87F12-BCEF-455D-9952-786A60FA1243}" type="presParOf" srcId="{DD5C3928-C8D9-4775-A244-63BE797C7277}" destId="{67E54B6F-2E9F-4540-94EF-112E89F4FEBA}" srcOrd="0" destOrd="0" presId="urn:microsoft.com/office/officeart/2005/8/layout/hierarchy1"/>
    <dgm:cxn modelId="{B26BB285-A8EB-4A8F-9979-E5A1A6F9A608}" type="presParOf" srcId="{DD5C3928-C8D9-4775-A244-63BE797C7277}" destId="{616EBDB6-1C3F-4849-95B4-641872FF5D1F}" srcOrd="1" destOrd="0" presId="urn:microsoft.com/office/officeart/2005/8/layout/hierarchy1"/>
    <dgm:cxn modelId="{9394D962-4489-4D34-9162-61299F141DDD}" type="presParOf" srcId="{CCAD2F74-76A2-41EF-8E99-674FDF792A4A}" destId="{F994B135-C237-4F47-8B25-30E5108C3421}" srcOrd="1" destOrd="0" presId="urn:microsoft.com/office/officeart/2005/8/layout/hierarchy1"/>
    <dgm:cxn modelId="{C7F0FF09-C779-40B7-A919-9260ED876EDF}" type="presParOf" srcId="{EAD3644B-60D7-47B5-93D3-6E276675A792}" destId="{926D45B9-26A7-48C5-BF21-69FF579B4D30}" srcOrd="2" destOrd="0" presId="urn:microsoft.com/office/officeart/2005/8/layout/hierarchy1"/>
    <dgm:cxn modelId="{73768563-07E8-416A-A56D-6CA8D7E2F06A}" type="presParOf" srcId="{EAD3644B-60D7-47B5-93D3-6E276675A792}" destId="{E043FFBE-52DA-4698-B6FA-7B9C69EA50BB}" srcOrd="3" destOrd="0" presId="urn:microsoft.com/office/officeart/2005/8/layout/hierarchy1"/>
    <dgm:cxn modelId="{86277D56-3375-4643-A84A-D9296626CA54}" type="presParOf" srcId="{E043FFBE-52DA-4698-B6FA-7B9C69EA50BB}" destId="{B26C25D9-2C1F-49E5-8EB6-F65D02C97C1E}" srcOrd="0" destOrd="0" presId="urn:microsoft.com/office/officeart/2005/8/layout/hierarchy1"/>
    <dgm:cxn modelId="{611DF17A-60A5-479F-A115-D6DE6B3DF469}" type="presParOf" srcId="{B26C25D9-2C1F-49E5-8EB6-F65D02C97C1E}" destId="{F7080967-5142-4F08-BEFC-FA2014F80248}" srcOrd="0" destOrd="0" presId="urn:microsoft.com/office/officeart/2005/8/layout/hierarchy1"/>
    <dgm:cxn modelId="{1905E773-EC0C-4BE4-BFEE-18303615BE54}" type="presParOf" srcId="{B26C25D9-2C1F-49E5-8EB6-F65D02C97C1E}" destId="{15C02261-4CAA-487D-9CFC-4E673C868055}" srcOrd="1" destOrd="0" presId="urn:microsoft.com/office/officeart/2005/8/layout/hierarchy1"/>
    <dgm:cxn modelId="{6C9D2BF4-94C8-4711-AA7B-1A4ACBBCC8A3}" type="presParOf" srcId="{E043FFBE-52DA-4698-B6FA-7B9C69EA50BB}" destId="{D2E873C0-1A8B-4E9A-A910-D22CD8A02C2F}" srcOrd="1" destOrd="0" presId="urn:microsoft.com/office/officeart/2005/8/layout/hierarchy1"/>
    <dgm:cxn modelId="{EF6231F8-B529-4C25-9644-6F910E622C0C}" type="presParOf" srcId="{FBAF6109-9609-443D-A948-739FB73B3E0C}" destId="{91614217-FC58-4FB9-8AF2-4F7EFA3FBBD2}" srcOrd="2" destOrd="0" presId="urn:microsoft.com/office/officeart/2005/8/layout/hierarchy1"/>
    <dgm:cxn modelId="{880F9EBE-8199-45B7-87CE-C88EE6BE850A}" type="presParOf" srcId="{FBAF6109-9609-443D-A948-739FB73B3E0C}" destId="{59E6D4F4-E3F4-4D2E-AC50-A2C6D80B0DB9}" srcOrd="3" destOrd="0" presId="urn:microsoft.com/office/officeart/2005/8/layout/hierarchy1"/>
    <dgm:cxn modelId="{EDDB0689-D125-4CEE-9803-144E284ACFA4}" type="presParOf" srcId="{59E6D4F4-E3F4-4D2E-AC50-A2C6D80B0DB9}" destId="{CBAE07EE-D46A-41CC-BCE1-38C74C52F345}" srcOrd="0" destOrd="0" presId="urn:microsoft.com/office/officeart/2005/8/layout/hierarchy1"/>
    <dgm:cxn modelId="{AF6BA829-77C7-445C-90E9-F5FEE6F16A89}" type="presParOf" srcId="{CBAE07EE-D46A-41CC-BCE1-38C74C52F345}" destId="{EB116B5B-BC96-41CD-9821-8176D3208563}" srcOrd="0" destOrd="0" presId="urn:microsoft.com/office/officeart/2005/8/layout/hierarchy1"/>
    <dgm:cxn modelId="{3CD7235E-DE49-47EE-8964-0D3CF21EB112}" type="presParOf" srcId="{CBAE07EE-D46A-41CC-BCE1-38C74C52F345}" destId="{3FBCA0A0-2787-466F-A850-321A8C2B0029}" srcOrd="1" destOrd="0" presId="urn:microsoft.com/office/officeart/2005/8/layout/hierarchy1"/>
    <dgm:cxn modelId="{217C1722-1071-4F6C-8147-296A58C56143}" type="presParOf" srcId="{59E6D4F4-E3F4-4D2E-AC50-A2C6D80B0DB9}" destId="{22386B7F-7619-420A-BF11-9A74028A75D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C9869D-51DE-43A5-B50A-856CF2A10CA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ED213D2-1550-4003-909F-BB37EC18C873}">
      <dgm:prSet phldrT="[Текст]"/>
      <dgm:spPr/>
      <dgm:t>
        <a:bodyPr/>
        <a:lstStyle/>
        <a:p>
          <a:r>
            <a:rPr lang="ru-RU" dirty="0" smtClean="0"/>
            <a:t>Узкий</a:t>
          </a:r>
          <a:endParaRPr lang="ru-RU" dirty="0"/>
        </a:p>
      </dgm:t>
    </dgm:pt>
    <dgm:pt modelId="{39B9E1C8-29AE-485D-8407-D6C834952996}" type="parTrans" cxnId="{D393DCA6-45F7-4125-BE0B-5DC579B3A94D}">
      <dgm:prSet/>
      <dgm:spPr/>
      <dgm:t>
        <a:bodyPr/>
        <a:lstStyle/>
        <a:p>
          <a:endParaRPr lang="ru-RU"/>
        </a:p>
      </dgm:t>
    </dgm:pt>
    <dgm:pt modelId="{BFB330FE-5FBB-44FD-B3A2-5C56AF4D5533}" type="sibTrans" cxnId="{D393DCA6-45F7-4125-BE0B-5DC579B3A94D}">
      <dgm:prSet/>
      <dgm:spPr/>
      <dgm:t>
        <a:bodyPr/>
        <a:lstStyle/>
        <a:p>
          <a:endParaRPr lang="ru-RU"/>
        </a:p>
      </dgm:t>
    </dgm:pt>
    <dgm:pt modelId="{914B3A7D-6399-4423-AF29-782B36E05B30}">
      <dgm:prSet phldrT="[Текст]"/>
      <dgm:spPr/>
      <dgm:t>
        <a:bodyPr/>
        <a:lstStyle/>
        <a:p>
          <a:r>
            <a:rPr lang="ru-RU" dirty="0" smtClean="0"/>
            <a:t>Синтаксический</a:t>
          </a:r>
          <a:endParaRPr lang="ru-RU" dirty="0"/>
        </a:p>
      </dgm:t>
    </dgm:pt>
    <dgm:pt modelId="{461DF0BE-8D5E-43F2-806F-9EB6633BC8BC}" type="parTrans" cxnId="{F94B9E93-82F5-47D1-A30C-C21BE34644BF}">
      <dgm:prSet/>
      <dgm:spPr/>
      <dgm:t>
        <a:bodyPr/>
        <a:lstStyle/>
        <a:p>
          <a:endParaRPr lang="ru-RU"/>
        </a:p>
      </dgm:t>
    </dgm:pt>
    <dgm:pt modelId="{9157080A-50BE-4F54-9BEA-E85E4667955C}" type="sibTrans" cxnId="{F94B9E93-82F5-47D1-A30C-C21BE34644BF}">
      <dgm:prSet/>
      <dgm:spPr/>
      <dgm:t>
        <a:bodyPr/>
        <a:lstStyle/>
        <a:p>
          <a:endParaRPr lang="ru-RU"/>
        </a:p>
      </dgm:t>
    </dgm:pt>
    <dgm:pt modelId="{C03177D1-833C-49A3-8CEC-F2DD4E287E5C}">
      <dgm:prSet phldrT="[Текст]"/>
      <dgm:spPr/>
      <dgm:t>
        <a:bodyPr/>
        <a:lstStyle/>
        <a:p>
          <a:r>
            <a:rPr lang="ru-RU" dirty="0" smtClean="0"/>
            <a:t>Лексический</a:t>
          </a:r>
          <a:endParaRPr lang="ru-RU" dirty="0"/>
        </a:p>
      </dgm:t>
    </dgm:pt>
    <dgm:pt modelId="{D94137E5-E731-4244-9714-D22F276234A2}" type="parTrans" cxnId="{6E8A3BBF-0F94-4EDF-81E9-35F9B57CFEFE}">
      <dgm:prSet/>
      <dgm:spPr/>
      <dgm:t>
        <a:bodyPr/>
        <a:lstStyle/>
        <a:p>
          <a:endParaRPr lang="ru-RU"/>
        </a:p>
      </dgm:t>
    </dgm:pt>
    <dgm:pt modelId="{244D6A9B-F2F1-4A84-9899-18634F84A1D0}" type="sibTrans" cxnId="{6E8A3BBF-0F94-4EDF-81E9-35F9B57CFEFE}">
      <dgm:prSet/>
      <dgm:spPr/>
      <dgm:t>
        <a:bodyPr/>
        <a:lstStyle/>
        <a:p>
          <a:endParaRPr lang="ru-RU"/>
        </a:p>
      </dgm:t>
    </dgm:pt>
    <dgm:pt modelId="{82C78ECB-A158-4F5C-B0D6-0163F1039503}" type="pres">
      <dgm:prSet presAssocID="{F2C9869D-51DE-43A5-B50A-856CF2A10CA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CAFC259-CCFB-4288-894F-9C507006C4B8}" type="pres">
      <dgm:prSet presAssocID="{6ED213D2-1550-4003-909F-BB37EC18C873}" presName="hierRoot1" presStyleCnt="0"/>
      <dgm:spPr/>
    </dgm:pt>
    <dgm:pt modelId="{81A8DFDB-875C-4830-9772-F2EC489224EB}" type="pres">
      <dgm:prSet presAssocID="{6ED213D2-1550-4003-909F-BB37EC18C873}" presName="composite" presStyleCnt="0"/>
      <dgm:spPr/>
    </dgm:pt>
    <dgm:pt modelId="{269C674A-37FC-4E70-8200-F8AC36BE2CA4}" type="pres">
      <dgm:prSet presAssocID="{6ED213D2-1550-4003-909F-BB37EC18C873}" presName="background" presStyleLbl="node0" presStyleIdx="0" presStyleCnt="1"/>
      <dgm:spPr/>
    </dgm:pt>
    <dgm:pt modelId="{E0ECB5DB-A988-46C4-AFE3-46A8E791E0A5}" type="pres">
      <dgm:prSet presAssocID="{6ED213D2-1550-4003-909F-BB37EC18C873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CB6BBAA-998A-4B83-90E2-1F0F509AC728}" type="pres">
      <dgm:prSet presAssocID="{6ED213D2-1550-4003-909F-BB37EC18C873}" presName="hierChild2" presStyleCnt="0"/>
      <dgm:spPr/>
    </dgm:pt>
    <dgm:pt modelId="{0DACFFF6-DCD3-44D0-87F5-11AD809A9C7C}" type="pres">
      <dgm:prSet presAssocID="{461DF0BE-8D5E-43F2-806F-9EB6633BC8BC}" presName="Name10" presStyleLbl="parChTrans1D2" presStyleIdx="0" presStyleCnt="2"/>
      <dgm:spPr/>
      <dgm:t>
        <a:bodyPr/>
        <a:lstStyle/>
        <a:p>
          <a:endParaRPr lang="ru-RU"/>
        </a:p>
      </dgm:t>
    </dgm:pt>
    <dgm:pt modelId="{784BA63F-3941-42C3-8FFB-F6A1E30BE117}" type="pres">
      <dgm:prSet presAssocID="{914B3A7D-6399-4423-AF29-782B36E05B30}" presName="hierRoot2" presStyleCnt="0"/>
      <dgm:spPr/>
    </dgm:pt>
    <dgm:pt modelId="{32336663-2A39-450F-90BF-75ACE4AEBD15}" type="pres">
      <dgm:prSet presAssocID="{914B3A7D-6399-4423-AF29-782B36E05B30}" presName="composite2" presStyleCnt="0"/>
      <dgm:spPr/>
    </dgm:pt>
    <dgm:pt modelId="{F271471D-4B29-4479-8B5A-03208F9CB4C0}" type="pres">
      <dgm:prSet presAssocID="{914B3A7D-6399-4423-AF29-782B36E05B30}" presName="background2" presStyleLbl="node2" presStyleIdx="0" presStyleCnt="2"/>
      <dgm:spPr/>
    </dgm:pt>
    <dgm:pt modelId="{89D979BF-A8C1-4BF3-A89D-0A75EA31CD3B}" type="pres">
      <dgm:prSet presAssocID="{914B3A7D-6399-4423-AF29-782B36E05B30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95F4416-0AE7-4C2F-8938-D845B0EE6250}" type="pres">
      <dgm:prSet presAssocID="{914B3A7D-6399-4423-AF29-782B36E05B30}" presName="hierChild3" presStyleCnt="0"/>
      <dgm:spPr/>
    </dgm:pt>
    <dgm:pt modelId="{34F22E62-A508-498A-AAC2-7A69FD6E92B3}" type="pres">
      <dgm:prSet presAssocID="{D94137E5-E731-4244-9714-D22F276234A2}" presName="Name10" presStyleLbl="parChTrans1D2" presStyleIdx="1" presStyleCnt="2"/>
      <dgm:spPr/>
      <dgm:t>
        <a:bodyPr/>
        <a:lstStyle/>
        <a:p>
          <a:endParaRPr lang="ru-RU"/>
        </a:p>
      </dgm:t>
    </dgm:pt>
    <dgm:pt modelId="{29A914B3-0832-4207-93ED-5C49533C486E}" type="pres">
      <dgm:prSet presAssocID="{C03177D1-833C-49A3-8CEC-F2DD4E287E5C}" presName="hierRoot2" presStyleCnt="0"/>
      <dgm:spPr/>
    </dgm:pt>
    <dgm:pt modelId="{263915E4-1611-4811-AB9D-EF53F090CC66}" type="pres">
      <dgm:prSet presAssocID="{C03177D1-833C-49A3-8CEC-F2DD4E287E5C}" presName="composite2" presStyleCnt="0"/>
      <dgm:spPr/>
    </dgm:pt>
    <dgm:pt modelId="{0AC3DC41-8059-41A8-884E-3E7FDA304115}" type="pres">
      <dgm:prSet presAssocID="{C03177D1-833C-49A3-8CEC-F2DD4E287E5C}" presName="background2" presStyleLbl="node2" presStyleIdx="1" presStyleCnt="2"/>
      <dgm:spPr/>
    </dgm:pt>
    <dgm:pt modelId="{EE4F864A-2A2C-41F6-AE1C-137F0EE012A2}" type="pres">
      <dgm:prSet presAssocID="{C03177D1-833C-49A3-8CEC-F2DD4E287E5C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3486B1-02DC-48B3-B45A-52DC4DCFEE30}" type="pres">
      <dgm:prSet presAssocID="{C03177D1-833C-49A3-8CEC-F2DD4E287E5C}" presName="hierChild3" presStyleCnt="0"/>
      <dgm:spPr/>
    </dgm:pt>
  </dgm:ptLst>
  <dgm:cxnLst>
    <dgm:cxn modelId="{C89C337A-46F1-4DFA-BAD0-D48DD358577E}" type="presOf" srcId="{914B3A7D-6399-4423-AF29-782B36E05B30}" destId="{89D979BF-A8C1-4BF3-A89D-0A75EA31CD3B}" srcOrd="0" destOrd="0" presId="urn:microsoft.com/office/officeart/2005/8/layout/hierarchy1"/>
    <dgm:cxn modelId="{E2BA02CA-B7EF-4C24-8CF6-6E9A78F0F5CC}" type="presOf" srcId="{6ED213D2-1550-4003-909F-BB37EC18C873}" destId="{E0ECB5DB-A988-46C4-AFE3-46A8E791E0A5}" srcOrd="0" destOrd="0" presId="urn:microsoft.com/office/officeart/2005/8/layout/hierarchy1"/>
    <dgm:cxn modelId="{D393DCA6-45F7-4125-BE0B-5DC579B3A94D}" srcId="{F2C9869D-51DE-43A5-B50A-856CF2A10CAB}" destId="{6ED213D2-1550-4003-909F-BB37EC18C873}" srcOrd="0" destOrd="0" parTransId="{39B9E1C8-29AE-485D-8407-D6C834952996}" sibTransId="{BFB330FE-5FBB-44FD-B3A2-5C56AF4D5533}"/>
    <dgm:cxn modelId="{77471118-B209-4536-B0F4-19B6D6EF8D1A}" type="presOf" srcId="{461DF0BE-8D5E-43F2-806F-9EB6633BC8BC}" destId="{0DACFFF6-DCD3-44D0-87F5-11AD809A9C7C}" srcOrd="0" destOrd="0" presId="urn:microsoft.com/office/officeart/2005/8/layout/hierarchy1"/>
    <dgm:cxn modelId="{494B6DE5-19FD-4FEF-80C6-239248B160D8}" type="presOf" srcId="{D94137E5-E731-4244-9714-D22F276234A2}" destId="{34F22E62-A508-498A-AAC2-7A69FD6E92B3}" srcOrd="0" destOrd="0" presId="urn:microsoft.com/office/officeart/2005/8/layout/hierarchy1"/>
    <dgm:cxn modelId="{6E8A3BBF-0F94-4EDF-81E9-35F9B57CFEFE}" srcId="{6ED213D2-1550-4003-909F-BB37EC18C873}" destId="{C03177D1-833C-49A3-8CEC-F2DD4E287E5C}" srcOrd="1" destOrd="0" parTransId="{D94137E5-E731-4244-9714-D22F276234A2}" sibTransId="{244D6A9B-F2F1-4A84-9899-18634F84A1D0}"/>
    <dgm:cxn modelId="{F94B9E93-82F5-47D1-A30C-C21BE34644BF}" srcId="{6ED213D2-1550-4003-909F-BB37EC18C873}" destId="{914B3A7D-6399-4423-AF29-782B36E05B30}" srcOrd="0" destOrd="0" parTransId="{461DF0BE-8D5E-43F2-806F-9EB6633BC8BC}" sibTransId="{9157080A-50BE-4F54-9BEA-E85E4667955C}"/>
    <dgm:cxn modelId="{439179E2-D8C5-48B2-B5ED-162E8ECB203D}" type="presOf" srcId="{C03177D1-833C-49A3-8CEC-F2DD4E287E5C}" destId="{EE4F864A-2A2C-41F6-AE1C-137F0EE012A2}" srcOrd="0" destOrd="0" presId="urn:microsoft.com/office/officeart/2005/8/layout/hierarchy1"/>
    <dgm:cxn modelId="{A1855AEA-EFD4-4431-A91D-33821865A856}" type="presOf" srcId="{F2C9869D-51DE-43A5-B50A-856CF2A10CAB}" destId="{82C78ECB-A158-4F5C-B0D6-0163F1039503}" srcOrd="0" destOrd="0" presId="urn:microsoft.com/office/officeart/2005/8/layout/hierarchy1"/>
    <dgm:cxn modelId="{221CF865-A187-4CA8-8C32-5E77F0949D28}" type="presParOf" srcId="{82C78ECB-A158-4F5C-B0D6-0163F1039503}" destId="{ACAFC259-CCFB-4288-894F-9C507006C4B8}" srcOrd="0" destOrd="0" presId="urn:microsoft.com/office/officeart/2005/8/layout/hierarchy1"/>
    <dgm:cxn modelId="{182C169D-064B-4231-B98B-058F35CFDD7D}" type="presParOf" srcId="{ACAFC259-CCFB-4288-894F-9C507006C4B8}" destId="{81A8DFDB-875C-4830-9772-F2EC489224EB}" srcOrd="0" destOrd="0" presId="urn:microsoft.com/office/officeart/2005/8/layout/hierarchy1"/>
    <dgm:cxn modelId="{94191C1A-86F9-49E0-9405-D176711B3F6A}" type="presParOf" srcId="{81A8DFDB-875C-4830-9772-F2EC489224EB}" destId="{269C674A-37FC-4E70-8200-F8AC36BE2CA4}" srcOrd="0" destOrd="0" presId="urn:microsoft.com/office/officeart/2005/8/layout/hierarchy1"/>
    <dgm:cxn modelId="{A32BE981-5819-412D-81C9-640E5D56650C}" type="presParOf" srcId="{81A8DFDB-875C-4830-9772-F2EC489224EB}" destId="{E0ECB5DB-A988-46C4-AFE3-46A8E791E0A5}" srcOrd="1" destOrd="0" presId="urn:microsoft.com/office/officeart/2005/8/layout/hierarchy1"/>
    <dgm:cxn modelId="{DBE553FC-FEC3-423A-BF02-BBDED9E35C0A}" type="presParOf" srcId="{ACAFC259-CCFB-4288-894F-9C507006C4B8}" destId="{6CB6BBAA-998A-4B83-90E2-1F0F509AC728}" srcOrd="1" destOrd="0" presId="urn:microsoft.com/office/officeart/2005/8/layout/hierarchy1"/>
    <dgm:cxn modelId="{D45956D1-83DF-4671-80A2-D23A723EA462}" type="presParOf" srcId="{6CB6BBAA-998A-4B83-90E2-1F0F509AC728}" destId="{0DACFFF6-DCD3-44D0-87F5-11AD809A9C7C}" srcOrd="0" destOrd="0" presId="urn:microsoft.com/office/officeart/2005/8/layout/hierarchy1"/>
    <dgm:cxn modelId="{C72A2326-06E5-42E9-9B75-F698B5AE25E6}" type="presParOf" srcId="{6CB6BBAA-998A-4B83-90E2-1F0F509AC728}" destId="{784BA63F-3941-42C3-8FFB-F6A1E30BE117}" srcOrd="1" destOrd="0" presId="urn:microsoft.com/office/officeart/2005/8/layout/hierarchy1"/>
    <dgm:cxn modelId="{245BE130-C95E-4920-AC00-4FEABEC6268D}" type="presParOf" srcId="{784BA63F-3941-42C3-8FFB-F6A1E30BE117}" destId="{32336663-2A39-450F-90BF-75ACE4AEBD15}" srcOrd="0" destOrd="0" presId="urn:microsoft.com/office/officeart/2005/8/layout/hierarchy1"/>
    <dgm:cxn modelId="{6A1D4B9C-2E49-4AAE-8213-09CA233CC7D2}" type="presParOf" srcId="{32336663-2A39-450F-90BF-75ACE4AEBD15}" destId="{F271471D-4B29-4479-8B5A-03208F9CB4C0}" srcOrd="0" destOrd="0" presId="urn:microsoft.com/office/officeart/2005/8/layout/hierarchy1"/>
    <dgm:cxn modelId="{2886D2F2-3473-41E8-9CC0-1BE12FB84629}" type="presParOf" srcId="{32336663-2A39-450F-90BF-75ACE4AEBD15}" destId="{89D979BF-A8C1-4BF3-A89D-0A75EA31CD3B}" srcOrd="1" destOrd="0" presId="urn:microsoft.com/office/officeart/2005/8/layout/hierarchy1"/>
    <dgm:cxn modelId="{A63E25D4-2C84-4B2A-9562-C4F51D32CDB1}" type="presParOf" srcId="{784BA63F-3941-42C3-8FFB-F6A1E30BE117}" destId="{A95F4416-0AE7-4C2F-8938-D845B0EE6250}" srcOrd="1" destOrd="0" presId="urn:microsoft.com/office/officeart/2005/8/layout/hierarchy1"/>
    <dgm:cxn modelId="{5F2721D5-E3DB-482A-A18D-DED3F8531FA4}" type="presParOf" srcId="{6CB6BBAA-998A-4B83-90E2-1F0F509AC728}" destId="{34F22E62-A508-498A-AAC2-7A69FD6E92B3}" srcOrd="2" destOrd="0" presId="urn:microsoft.com/office/officeart/2005/8/layout/hierarchy1"/>
    <dgm:cxn modelId="{98C840DD-3C93-4C6A-93CA-0C759589F9C0}" type="presParOf" srcId="{6CB6BBAA-998A-4B83-90E2-1F0F509AC728}" destId="{29A914B3-0832-4207-93ED-5C49533C486E}" srcOrd="3" destOrd="0" presId="urn:microsoft.com/office/officeart/2005/8/layout/hierarchy1"/>
    <dgm:cxn modelId="{6773BCF7-9ABB-41F4-AD25-1B067CB1C61F}" type="presParOf" srcId="{29A914B3-0832-4207-93ED-5C49533C486E}" destId="{263915E4-1611-4811-AB9D-EF53F090CC66}" srcOrd="0" destOrd="0" presId="urn:microsoft.com/office/officeart/2005/8/layout/hierarchy1"/>
    <dgm:cxn modelId="{97638E6D-55CA-4E9A-98CD-46D51B81B456}" type="presParOf" srcId="{263915E4-1611-4811-AB9D-EF53F090CC66}" destId="{0AC3DC41-8059-41A8-884E-3E7FDA304115}" srcOrd="0" destOrd="0" presId="urn:microsoft.com/office/officeart/2005/8/layout/hierarchy1"/>
    <dgm:cxn modelId="{AEB37B0B-9D92-4A41-A26A-C0F6505A8577}" type="presParOf" srcId="{263915E4-1611-4811-AB9D-EF53F090CC66}" destId="{EE4F864A-2A2C-41F6-AE1C-137F0EE012A2}" srcOrd="1" destOrd="0" presId="urn:microsoft.com/office/officeart/2005/8/layout/hierarchy1"/>
    <dgm:cxn modelId="{88F39888-3081-45D5-B38B-5461B43947EA}" type="presParOf" srcId="{29A914B3-0832-4207-93ED-5C49533C486E}" destId="{9D3486B1-02DC-48B3-B45A-52DC4DCFEE3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614217-FC58-4FB9-8AF2-4F7EFA3FBBD2}">
      <dsp:nvSpPr>
        <dsp:cNvPr id="0" name=""/>
        <dsp:cNvSpPr/>
      </dsp:nvSpPr>
      <dsp:spPr>
        <a:xfrm>
          <a:off x="3395782" y="923438"/>
          <a:ext cx="1207488" cy="3963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097"/>
              </a:lnTo>
              <a:lnTo>
                <a:pt x="1207488" y="270097"/>
              </a:lnTo>
              <a:lnTo>
                <a:pt x="1207488" y="39634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6D45B9-26A7-48C5-BF21-69FF579B4D30}">
      <dsp:nvSpPr>
        <dsp:cNvPr id="0" name=""/>
        <dsp:cNvSpPr/>
      </dsp:nvSpPr>
      <dsp:spPr>
        <a:xfrm>
          <a:off x="1516473" y="2116894"/>
          <a:ext cx="1272874" cy="3995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281"/>
              </a:lnTo>
              <a:lnTo>
                <a:pt x="1272874" y="273281"/>
              </a:lnTo>
              <a:lnTo>
                <a:pt x="1272874" y="39952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8DE6D4-1EC0-431E-BF41-189191A560BD}">
      <dsp:nvSpPr>
        <dsp:cNvPr id="0" name=""/>
        <dsp:cNvSpPr/>
      </dsp:nvSpPr>
      <dsp:spPr>
        <a:xfrm>
          <a:off x="834886" y="2116894"/>
          <a:ext cx="681587" cy="399529"/>
        </a:xfrm>
        <a:custGeom>
          <a:avLst/>
          <a:gdLst/>
          <a:ahLst/>
          <a:cxnLst/>
          <a:rect l="0" t="0" r="0" b="0"/>
          <a:pathLst>
            <a:path>
              <a:moveTo>
                <a:pt x="681587" y="0"/>
              </a:moveTo>
              <a:lnTo>
                <a:pt x="681587" y="273281"/>
              </a:lnTo>
              <a:lnTo>
                <a:pt x="0" y="273281"/>
              </a:lnTo>
              <a:lnTo>
                <a:pt x="0" y="39952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AB014C-5CE1-4292-8245-81728E16BCCA}">
      <dsp:nvSpPr>
        <dsp:cNvPr id="0" name=""/>
        <dsp:cNvSpPr/>
      </dsp:nvSpPr>
      <dsp:spPr>
        <a:xfrm>
          <a:off x="1516473" y="923438"/>
          <a:ext cx="1879309" cy="393160"/>
        </a:xfrm>
        <a:custGeom>
          <a:avLst/>
          <a:gdLst/>
          <a:ahLst/>
          <a:cxnLst/>
          <a:rect l="0" t="0" r="0" b="0"/>
          <a:pathLst>
            <a:path>
              <a:moveTo>
                <a:pt x="1879309" y="0"/>
              </a:moveTo>
              <a:lnTo>
                <a:pt x="1879309" y="266912"/>
              </a:lnTo>
              <a:lnTo>
                <a:pt x="0" y="266912"/>
              </a:lnTo>
              <a:lnTo>
                <a:pt x="0" y="39316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3AC736-C8D7-4465-B635-7C26BCD28725}">
      <dsp:nvSpPr>
        <dsp:cNvPr id="0" name=""/>
        <dsp:cNvSpPr/>
      </dsp:nvSpPr>
      <dsp:spPr>
        <a:xfrm>
          <a:off x="2470448" y="72319"/>
          <a:ext cx="1850668" cy="8511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7428CB-3296-4C4F-AFD6-4916E9F8B55A}">
      <dsp:nvSpPr>
        <dsp:cNvPr id="0" name=""/>
        <dsp:cNvSpPr/>
      </dsp:nvSpPr>
      <dsp:spPr>
        <a:xfrm>
          <a:off x="2621869" y="216169"/>
          <a:ext cx="1850668" cy="8511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Контекст</a:t>
          </a:r>
          <a:endParaRPr lang="ru-RU" sz="2800" kern="1200" dirty="0"/>
        </a:p>
      </dsp:txBody>
      <dsp:txXfrm>
        <a:off x="2646797" y="241097"/>
        <a:ext cx="1800812" cy="801263"/>
      </dsp:txXfrm>
    </dsp:sp>
    <dsp:sp modelId="{3B57F818-44A2-4525-BF49-A9DEAB355266}">
      <dsp:nvSpPr>
        <dsp:cNvPr id="0" name=""/>
        <dsp:cNvSpPr/>
      </dsp:nvSpPr>
      <dsp:spPr>
        <a:xfrm>
          <a:off x="460406" y="1316598"/>
          <a:ext cx="2112133" cy="8002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1E8FAA-684E-4F56-94CF-09790AE542B9}">
      <dsp:nvSpPr>
        <dsp:cNvPr id="0" name=""/>
        <dsp:cNvSpPr/>
      </dsp:nvSpPr>
      <dsp:spPr>
        <a:xfrm>
          <a:off x="611827" y="1460448"/>
          <a:ext cx="2112133" cy="8002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Лингвистический</a:t>
          </a:r>
          <a:endParaRPr lang="ru-RU" sz="1800" kern="1200" dirty="0"/>
        </a:p>
      </dsp:txBody>
      <dsp:txXfrm>
        <a:off x="635267" y="1483888"/>
        <a:ext cx="2065253" cy="753415"/>
      </dsp:txXfrm>
    </dsp:sp>
    <dsp:sp modelId="{67E54B6F-2E9F-4540-94EF-112E89F4FEBA}">
      <dsp:nvSpPr>
        <dsp:cNvPr id="0" name=""/>
        <dsp:cNvSpPr/>
      </dsp:nvSpPr>
      <dsp:spPr>
        <a:xfrm>
          <a:off x="2071" y="2516424"/>
          <a:ext cx="1665629" cy="8710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6EBDB6-1C3F-4849-95B4-641872FF5D1F}">
      <dsp:nvSpPr>
        <dsp:cNvPr id="0" name=""/>
        <dsp:cNvSpPr/>
      </dsp:nvSpPr>
      <dsp:spPr>
        <a:xfrm>
          <a:off x="153492" y="2660274"/>
          <a:ext cx="1665629" cy="8710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Узкий</a:t>
          </a:r>
          <a:endParaRPr lang="ru-RU" sz="1800" kern="1200" dirty="0"/>
        </a:p>
      </dsp:txBody>
      <dsp:txXfrm>
        <a:off x="179004" y="2685786"/>
        <a:ext cx="1614605" cy="820007"/>
      </dsp:txXfrm>
    </dsp:sp>
    <dsp:sp modelId="{F7080967-5142-4F08-BEFC-FA2014F80248}">
      <dsp:nvSpPr>
        <dsp:cNvPr id="0" name=""/>
        <dsp:cNvSpPr/>
      </dsp:nvSpPr>
      <dsp:spPr>
        <a:xfrm>
          <a:off x="1970543" y="2516424"/>
          <a:ext cx="1637610" cy="8635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C02261-4CAA-487D-9CFC-4E673C868055}">
      <dsp:nvSpPr>
        <dsp:cNvPr id="0" name=""/>
        <dsp:cNvSpPr/>
      </dsp:nvSpPr>
      <dsp:spPr>
        <a:xfrm>
          <a:off x="2121964" y="2660274"/>
          <a:ext cx="1637610" cy="863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Широкий</a:t>
          </a:r>
          <a:endParaRPr lang="ru-RU" sz="1800" kern="1200" dirty="0"/>
        </a:p>
      </dsp:txBody>
      <dsp:txXfrm>
        <a:off x="2147255" y="2685565"/>
        <a:ext cx="1587028" cy="812929"/>
      </dsp:txXfrm>
    </dsp:sp>
    <dsp:sp modelId="{EB116B5B-BC96-41CD-9821-8176D3208563}">
      <dsp:nvSpPr>
        <dsp:cNvPr id="0" name=""/>
        <dsp:cNvSpPr/>
      </dsp:nvSpPr>
      <dsp:spPr>
        <a:xfrm>
          <a:off x="3164021" y="1319783"/>
          <a:ext cx="2878498" cy="8066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BCA0A0-2787-466F-A850-321A8C2B0029}">
      <dsp:nvSpPr>
        <dsp:cNvPr id="0" name=""/>
        <dsp:cNvSpPr/>
      </dsp:nvSpPr>
      <dsp:spPr>
        <a:xfrm>
          <a:off x="3315442" y="1463633"/>
          <a:ext cx="2878498" cy="8066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Ситуативный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(экстралингвистический)</a:t>
          </a:r>
          <a:endParaRPr lang="ru-RU" sz="1800" kern="1200" dirty="0"/>
        </a:p>
      </dsp:txBody>
      <dsp:txXfrm>
        <a:off x="3339069" y="1487260"/>
        <a:ext cx="2831244" cy="7594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F22E62-A508-498A-AAC2-7A69FD6E92B3}">
      <dsp:nvSpPr>
        <dsp:cNvPr id="0" name=""/>
        <dsp:cNvSpPr/>
      </dsp:nvSpPr>
      <dsp:spPr>
        <a:xfrm>
          <a:off x="2977898" y="1373326"/>
          <a:ext cx="1321190" cy="6287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8486"/>
              </a:lnTo>
              <a:lnTo>
                <a:pt x="1321190" y="428486"/>
              </a:lnTo>
              <a:lnTo>
                <a:pt x="1321190" y="62876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ACFFF6-DCD3-44D0-87F5-11AD809A9C7C}">
      <dsp:nvSpPr>
        <dsp:cNvPr id="0" name=""/>
        <dsp:cNvSpPr/>
      </dsp:nvSpPr>
      <dsp:spPr>
        <a:xfrm>
          <a:off x="1656707" y="1373326"/>
          <a:ext cx="1321190" cy="628766"/>
        </a:xfrm>
        <a:custGeom>
          <a:avLst/>
          <a:gdLst/>
          <a:ahLst/>
          <a:cxnLst/>
          <a:rect l="0" t="0" r="0" b="0"/>
          <a:pathLst>
            <a:path>
              <a:moveTo>
                <a:pt x="1321190" y="0"/>
              </a:moveTo>
              <a:lnTo>
                <a:pt x="1321190" y="428486"/>
              </a:lnTo>
              <a:lnTo>
                <a:pt x="0" y="428486"/>
              </a:lnTo>
              <a:lnTo>
                <a:pt x="0" y="62876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9C674A-37FC-4E70-8200-F8AC36BE2CA4}">
      <dsp:nvSpPr>
        <dsp:cNvPr id="0" name=""/>
        <dsp:cNvSpPr/>
      </dsp:nvSpPr>
      <dsp:spPr>
        <a:xfrm>
          <a:off x="1896923" y="488"/>
          <a:ext cx="2161948" cy="13728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ECB5DB-A988-46C4-AFE3-46A8E791E0A5}">
      <dsp:nvSpPr>
        <dsp:cNvPr id="0" name=""/>
        <dsp:cNvSpPr/>
      </dsp:nvSpPr>
      <dsp:spPr>
        <a:xfrm>
          <a:off x="2137140" y="228694"/>
          <a:ext cx="2161948" cy="13728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Узкий</a:t>
          </a:r>
          <a:endParaRPr lang="ru-RU" sz="2000" kern="1200" dirty="0"/>
        </a:p>
      </dsp:txBody>
      <dsp:txXfrm>
        <a:off x="2177349" y="268903"/>
        <a:ext cx="2081530" cy="1292419"/>
      </dsp:txXfrm>
    </dsp:sp>
    <dsp:sp modelId="{F271471D-4B29-4479-8B5A-03208F9CB4C0}">
      <dsp:nvSpPr>
        <dsp:cNvPr id="0" name=""/>
        <dsp:cNvSpPr/>
      </dsp:nvSpPr>
      <dsp:spPr>
        <a:xfrm>
          <a:off x="575733" y="2002093"/>
          <a:ext cx="2161948" cy="13728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D979BF-A8C1-4BF3-A89D-0A75EA31CD3B}">
      <dsp:nvSpPr>
        <dsp:cNvPr id="0" name=""/>
        <dsp:cNvSpPr/>
      </dsp:nvSpPr>
      <dsp:spPr>
        <a:xfrm>
          <a:off x="815949" y="2230298"/>
          <a:ext cx="2161948" cy="13728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Синтаксический</a:t>
          </a:r>
          <a:endParaRPr lang="ru-RU" sz="2000" kern="1200" dirty="0"/>
        </a:p>
      </dsp:txBody>
      <dsp:txXfrm>
        <a:off x="856158" y="2270507"/>
        <a:ext cx="2081530" cy="1292419"/>
      </dsp:txXfrm>
    </dsp:sp>
    <dsp:sp modelId="{0AC3DC41-8059-41A8-884E-3E7FDA304115}">
      <dsp:nvSpPr>
        <dsp:cNvPr id="0" name=""/>
        <dsp:cNvSpPr/>
      </dsp:nvSpPr>
      <dsp:spPr>
        <a:xfrm>
          <a:off x="3218114" y="2002093"/>
          <a:ext cx="2161948" cy="13728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4F864A-2A2C-41F6-AE1C-137F0EE012A2}">
      <dsp:nvSpPr>
        <dsp:cNvPr id="0" name=""/>
        <dsp:cNvSpPr/>
      </dsp:nvSpPr>
      <dsp:spPr>
        <a:xfrm>
          <a:off x="3458331" y="2230298"/>
          <a:ext cx="2161948" cy="13728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Лексический</a:t>
          </a:r>
          <a:endParaRPr lang="ru-RU" sz="2000" kern="1200" dirty="0"/>
        </a:p>
      </dsp:txBody>
      <dsp:txXfrm>
        <a:off x="3498540" y="2270507"/>
        <a:ext cx="2081530" cy="12924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2652CFAC-005B-434E-AA2B-051026373253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6B15DD47-2063-4425-851D-5B82BC6A65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CFAC-005B-434E-AA2B-051026373253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DD47-2063-4425-851D-5B82BC6A65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CFAC-005B-434E-AA2B-051026373253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DD47-2063-4425-851D-5B82BC6A65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CFAC-005B-434E-AA2B-051026373253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DD47-2063-4425-851D-5B82BC6A65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CFAC-005B-434E-AA2B-051026373253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DD47-2063-4425-851D-5B82BC6A65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CFAC-005B-434E-AA2B-051026373253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DD47-2063-4425-851D-5B82BC6A655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CFAC-005B-434E-AA2B-051026373253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DD47-2063-4425-851D-5B82BC6A655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CFAC-005B-434E-AA2B-051026373253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DD47-2063-4425-851D-5B82BC6A65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CFAC-005B-434E-AA2B-051026373253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DD47-2063-4425-851D-5B82BC6A65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2652CFAC-005B-434E-AA2B-051026373253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6B15DD47-2063-4425-851D-5B82BC6A65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2652CFAC-005B-434E-AA2B-051026373253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6B15DD47-2063-4425-851D-5B82BC6A65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2652CFAC-005B-434E-AA2B-051026373253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B15DD47-2063-4425-851D-5B82BC6A655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ooordhunt.ru/word/ambitious" TargetMode="External"/><Relationship Id="rId2" Type="http://schemas.openxmlformats.org/officeDocument/2006/relationships/hyperlink" Target="https://wooordhunt.ru/word/ambitio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ru-RU" sz="4000" b="1" dirty="0" smtClean="0"/>
              <a:t>Проблемы </a:t>
            </a:r>
            <a:r>
              <a:rPr lang="ru-RU" sz="4000" b="1" dirty="0"/>
              <a:t>контекстуально </a:t>
            </a:r>
            <a:r>
              <a:rPr lang="ru-RU" sz="4000" b="1" dirty="0" smtClean="0"/>
              <a:t>обусловленного </a:t>
            </a:r>
            <a:r>
              <a:rPr lang="ru-RU" sz="4000" b="1" dirty="0"/>
              <a:t>перевода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Базылева Розалия Михайловна, доцент кафедры английского языка для гуманитарных направлений и специальностей, СГУ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1136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Синтаксический контекст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en-US" dirty="0"/>
              <a:t>The candle </a:t>
            </a:r>
            <a:r>
              <a:rPr lang="en-US" b="1" dirty="0" smtClean="0"/>
              <a:t>burns</a:t>
            </a:r>
            <a:r>
              <a:rPr lang="ru-RU" b="1" dirty="0" smtClean="0"/>
              <a:t>.</a:t>
            </a:r>
            <a:r>
              <a:rPr lang="en-US" b="1" dirty="0" smtClean="0"/>
              <a:t> </a:t>
            </a:r>
            <a:r>
              <a:rPr lang="en-US" b="1" dirty="0"/>
              <a:t>— </a:t>
            </a:r>
            <a:r>
              <a:rPr lang="en-US" i="1" dirty="0" err="1"/>
              <a:t>Свеча</a:t>
            </a:r>
            <a:r>
              <a:rPr lang="en-US" b="1" i="1" dirty="0"/>
              <a:t> </a:t>
            </a:r>
            <a:r>
              <a:rPr lang="en-US" b="1" i="1" dirty="0" err="1" smtClean="0"/>
              <a:t>горит</a:t>
            </a:r>
            <a:r>
              <a:rPr lang="ru-RU" b="1" i="1" dirty="0" smtClean="0"/>
              <a:t>.</a:t>
            </a:r>
          </a:p>
          <a:p>
            <a:r>
              <a:rPr lang="ru-RU" dirty="0"/>
              <a:t>Не </a:t>
            </a:r>
            <a:r>
              <a:rPr lang="en-US" b="1" dirty="0"/>
              <a:t>burned the </a:t>
            </a:r>
            <a:r>
              <a:rPr lang="en-US" b="1" dirty="0" smtClean="0"/>
              <a:t>papers</a:t>
            </a:r>
            <a:r>
              <a:rPr lang="ru-RU" b="1" dirty="0" smtClean="0"/>
              <a:t>.</a:t>
            </a:r>
            <a:r>
              <a:rPr lang="en-US" b="1" dirty="0" smtClean="0"/>
              <a:t> — </a:t>
            </a:r>
            <a:r>
              <a:rPr lang="en-US" i="1" dirty="0" err="1"/>
              <a:t>Он</a:t>
            </a:r>
            <a:r>
              <a:rPr lang="en-US" b="1" i="1" dirty="0"/>
              <a:t> </a:t>
            </a:r>
            <a:r>
              <a:rPr lang="en-US" b="1" i="1" dirty="0" err="1"/>
              <a:t>сжег</a:t>
            </a:r>
            <a:r>
              <a:rPr lang="en-US" b="1" i="1" dirty="0"/>
              <a:t> </a:t>
            </a:r>
            <a:r>
              <a:rPr lang="en-US" b="1" i="1" dirty="0" err="1" smtClean="0"/>
              <a:t>бумаги</a:t>
            </a:r>
            <a:r>
              <a:rPr lang="en-US" b="1" i="1" dirty="0"/>
              <a:t>. </a:t>
            </a:r>
            <a:endParaRPr lang="ru-RU" b="1" i="1" dirty="0" smtClean="0"/>
          </a:p>
          <a:p>
            <a:r>
              <a:rPr lang="en-US" dirty="0"/>
              <a:t>Sink </a:t>
            </a:r>
            <a:r>
              <a:rPr lang="ru-RU" dirty="0"/>
              <a:t>– тонуть (</a:t>
            </a:r>
            <a:r>
              <a:rPr lang="ru-RU" dirty="0" err="1"/>
              <a:t>неперех</a:t>
            </a:r>
            <a:r>
              <a:rPr lang="ru-RU" dirty="0"/>
              <a:t>.), топить (</a:t>
            </a:r>
            <a:r>
              <a:rPr lang="ru-RU" dirty="0" err="1"/>
              <a:t>перех</a:t>
            </a:r>
            <a:r>
              <a:rPr lang="ru-RU" dirty="0"/>
              <a:t>.)</a:t>
            </a:r>
          </a:p>
          <a:p>
            <a:r>
              <a:rPr lang="en-US" dirty="0"/>
              <a:t>Drive </a:t>
            </a:r>
            <a:r>
              <a:rPr lang="ru-RU" dirty="0"/>
              <a:t>– ехать (</a:t>
            </a:r>
            <a:r>
              <a:rPr lang="ru-RU" dirty="0" err="1"/>
              <a:t>неперех</a:t>
            </a:r>
            <a:r>
              <a:rPr lang="ru-RU" dirty="0"/>
              <a:t>.), гнать, вести (</a:t>
            </a:r>
            <a:r>
              <a:rPr lang="ru-RU" dirty="0" err="1"/>
              <a:t>перех</a:t>
            </a:r>
            <a:r>
              <a:rPr lang="ru-RU" dirty="0"/>
              <a:t>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944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Лексический контекст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i="1" dirty="0"/>
              <a:t>France used to send criminals to more than eight years of hard </a:t>
            </a:r>
            <a:r>
              <a:rPr lang="en-US" i="1" dirty="0" err="1"/>
              <a:t>labour</a:t>
            </a:r>
            <a:r>
              <a:rPr lang="en-US" i="1" dirty="0"/>
              <a:t> to </a:t>
            </a:r>
            <a:r>
              <a:rPr lang="en-US" i="1" dirty="0" smtClean="0"/>
              <a:t>Guiana</a:t>
            </a:r>
            <a:r>
              <a:rPr lang="en-US" dirty="0" smtClean="0"/>
              <a:t> </a:t>
            </a:r>
            <a:r>
              <a:rPr lang="en-US" i="1" dirty="0" smtClean="0"/>
              <a:t>penal</a:t>
            </a:r>
            <a:r>
              <a:rPr lang="en-US" dirty="0" smtClean="0"/>
              <a:t> </a:t>
            </a:r>
            <a:r>
              <a:rPr lang="en-US" b="1" i="1" dirty="0"/>
              <a:t>colonies</a:t>
            </a:r>
            <a:r>
              <a:rPr lang="en-US" dirty="0"/>
              <a:t>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en-US" i="1" dirty="0"/>
              <a:t>I was born in a Crown </a:t>
            </a:r>
            <a:r>
              <a:rPr lang="en-US" b="1" i="1" dirty="0"/>
              <a:t>Colony</a:t>
            </a:r>
            <a:r>
              <a:rPr lang="en-US" i="1" dirty="0"/>
              <a:t>, and I’ve lived practically all my life in the colonies.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en-US" i="1" dirty="0"/>
              <a:t>Surprisingly, my extreme closeness did not alarm the </a:t>
            </a:r>
            <a:r>
              <a:rPr lang="en-US" i="1" dirty="0" smtClean="0"/>
              <a:t>wasp</a:t>
            </a:r>
            <a:r>
              <a:rPr lang="en-US" dirty="0" smtClean="0"/>
              <a:t> </a:t>
            </a:r>
            <a:r>
              <a:rPr lang="en-US" b="1" i="1" dirty="0"/>
              <a:t>colony</a:t>
            </a:r>
            <a:r>
              <a:rPr lang="en-US" dirty="0"/>
              <a:t>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en-US" i="1" dirty="0"/>
              <a:t>By 1763 printing was firmly established in each of the thirteen </a:t>
            </a:r>
            <a:r>
              <a:rPr lang="en-US" b="1" i="1" dirty="0" smtClean="0"/>
              <a:t>colonies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005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I don’t like your </a:t>
            </a:r>
            <a:r>
              <a:rPr lang="en-US" i="1" dirty="0"/>
              <a:t>attitude</a:t>
            </a:r>
            <a:r>
              <a:rPr lang="en-US" dirty="0"/>
              <a:t> to your work.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There is no sign of any change in the </a:t>
            </a:r>
            <a:r>
              <a:rPr lang="en-US" i="1" dirty="0"/>
              <a:t>attitudes</a:t>
            </a:r>
            <a:r>
              <a:rPr lang="en-US" dirty="0"/>
              <a:t> of the two sides.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He stood there in a threatening </a:t>
            </a:r>
            <a:r>
              <a:rPr lang="en-US" i="1" dirty="0"/>
              <a:t>attitude</a:t>
            </a:r>
            <a:r>
              <a:rPr lang="en-US" dirty="0"/>
              <a:t>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He is known for his reactionary </a:t>
            </a:r>
            <a:r>
              <a:rPr lang="en-US" i="1" dirty="0"/>
              <a:t>attitude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327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Широкий контекст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Then I got this book I was reading and sat down in my chair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ru-RU" i="1" dirty="0" err="1"/>
              <a:t>The</a:t>
            </a:r>
            <a:r>
              <a:rPr lang="ru-RU" i="1" dirty="0"/>
              <a:t> </a:t>
            </a:r>
            <a:r>
              <a:rPr lang="ru-RU" i="1" dirty="0" err="1"/>
              <a:t>arms</a:t>
            </a:r>
            <a:r>
              <a:rPr lang="ru-RU" i="1" dirty="0"/>
              <a:t> </a:t>
            </a:r>
            <a:r>
              <a:rPr lang="ru-RU" i="1" dirty="0" err="1"/>
              <a:t>were</a:t>
            </a:r>
            <a:r>
              <a:rPr lang="ru-RU" i="1" dirty="0"/>
              <a:t> </a:t>
            </a:r>
            <a:r>
              <a:rPr lang="ru-RU" i="1" dirty="0" err="1"/>
              <a:t>in</a:t>
            </a:r>
            <a:r>
              <a:rPr lang="ru-RU" i="1" dirty="0"/>
              <a:t> </a:t>
            </a:r>
            <a:r>
              <a:rPr lang="ru-RU" i="1" dirty="0" err="1"/>
              <a:t>sad</a:t>
            </a:r>
            <a:r>
              <a:rPr lang="ru-RU" i="1" dirty="0"/>
              <a:t> </a:t>
            </a:r>
            <a:r>
              <a:rPr lang="ru-RU" i="1" dirty="0" err="1"/>
              <a:t>shape</a:t>
            </a:r>
            <a:r>
              <a:rPr lang="ru-RU" i="1" dirty="0"/>
              <a:t>, </a:t>
            </a:r>
            <a:r>
              <a:rPr lang="ru-RU" i="1" dirty="0" err="1"/>
              <a:t>because</a:t>
            </a:r>
            <a:r>
              <a:rPr lang="ru-RU" i="1" dirty="0"/>
              <a:t> </a:t>
            </a:r>
            <a:r>
              <a:rPr lang="ru-RU" i="1" dirty="0" err="1"/>
              <a:t>everybody</a:t>
            </a:r>
            <a:r>
              <a:rPr lang="ru-RU" i="1" dirty="0"/>
              <a:t> </a:t>
            </a:r>
            <a:r>
              <a:rPr lang="ru-RU" i="1" dirty="0" err="1"/>
              <a:t>was</a:t>
            </a:r>
            <a:r>
              <a:rPr lang="ru-RU" i="1" dirty="0"/>
              <a:t> </a:t>
            </a:r>
            <a:r>
              <a:rPr lang="ru-RU" i="1" dirty="0" err="1"/>
              <a:t>sitting</a:t>
            </a:r>
            <a:r>
              <a:rPr lang="ru-RU" i="1" dirty="0"/>
              <a:t> </a:t>
            </a:r>
            <a:r>
              <a:rPr lang="ru-RU" i="1" dirty="0" err="1"/>
              <a:t>on</a:t>
            </a:r>
            <a:r>
              <a:rPr lang="ru-RU" i="1" dirty="0"/>
              <a:t> </a:t>
            </a:r>
            <a:r>
              <a:rPr lang="ru-RU" i="1" dirty="0" err="1"/>
              <a:t>them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612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Ситуативный (экстралингвистический) контекст</a:t>
            </a: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0964116"/>
              </p:ext>
            </p:extLst>
          </p:nvPr>
        </p:nvGraphicFramePr>
        <p:xfrm>
          <a:off x="1463675" y="2119313"/>
          <a:ext cx="6196012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006"/>
                <a:gridCol w="309800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invasion</a:t>
                      </a:r>
                      <a:r>
                        <a:rPr lang="en-US" sz="16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Poland by Germany marked a new stage in the course of World War II.</a:t>
                      </a:r>
                      <a:endParaRPr lang="ru-RU" sz="1600" b="0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sz="16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Нападение</a:t>
                      </a:r>
                      <a:r>
                        <a:rPr lang="ru-RU" sz="16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Германии на Польшу явилось новым этапом в ходе Второй мировой войны.</a:t>
                      </a:r>
                      <a:endParaRPr lang="ru-RU" sz="1600" b="0" dirty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spite of his pacific views Curt Vonnegut volunteered for military service in 1943. He served as a scout during 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invasion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Europe.</a:t>
                      </a:r>
                      <a:endParaRPr lang="ru-RU" sz="1600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Несмотря на свои пацифистские взгляды, Курт Воннегут вступил добровольцем в армию в 1943 году. Он служил разведчиком во время </a:t>
                      </a:r>
                      <a:r>
                        <a:rPr lang="ru-RU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высадки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союзников в Европе.</a:t>
                      </a:r>
                      <a:endParaRPr lang="ru-RU" sz="1600" dirty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Vikings began their 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invasions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from Scandinavia about 800 A.D. and went on for about two centuries.</a:t>
                      </a:r>
                      <a:endParaRPr lang="ru-RU" sz="1600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Викинги начали совершать </a:t>
                      </a:r>
                      <a:r>
                        <a:rPr lang="ru-RU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набеги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из Скандинавии приблизительно в 800-х годах нашей эры и продолжали заниматься этим в течение почти двух столетий.</a:t>
                      </a:r>
                      <a:endParaRPr lang="ru-RU" sz="1600" dirty="0"/>
                    </a:p>
                  </a:txBody>
                  <a:tcPr marL="68845" marR="6884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585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Окказиональные соответствия</a:t>
            </a:r>
            <a:br>
              <a:rPr lang="ru-RU" sz="2800" dirty="0" smtClean="0"/>
            </a:br>
            <a:r>
              <a:rPr lang="ru-RU" sz="2800" dirty="0" smtClean="0"/>
              <a:t>(контекстуальные замены)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Это способ перевода единицы оригинала, возможный только для данного контекста.</a:t>
            </a:r>
          </a:p>
          <a:p>
            <a:r>
              <a:rPr lang="en-US" sz="2000" dirty="0" smtClean="0"/>
              <a:t>He has a friendly </a:t>
            </a:r>
            <a:r>
              <a:rPr lang="en-US" sz="2000" b="1" dirty="0" smtClean="0"/>
              <a:t>attitude</a:t>
            </a:r>
            <a:r>
              <a:rPr lang="en-US" sz="2000" dirty="0" smtClean="0"/>
              <a:t> towards all. – </a:t>
            </a:r>
            <a:r>
              <a:rPr lang="ru-RU" sz="2000" i="1" dirty="0" smtClean="0"/>
              <a:t>Он ко всем относится </a:t>
            </a:r>
            <a:r>
              <a:rPr lang="ru-RU" sz="2000" b="1" i="1" dirty="0" smtClean="0"/>
              <a:t>по-дружески</a:t>
            </a:r>
            <a:r>
              <a:rPr lang="ru-RU" sz="2000" i="1" dirty="0" smtClean="0"/>
              <a:t>.</a:t>
            </a:r>
          </a:p>
          <a:p>
            <a:r>
              <a:rPr lang="en-US" sz="2000" dirty="0" smtClean="0"/>
              <a:t>We need to look at tourism as </a:t>
            </a:r>
            <a:r>
              <a:rPr lang="en-US" sz="2000" b="1" dirty="0" smtClean="0"/>
              <a:t>face to face relations </a:t>
            </a:r>
            <a:r>
              <a:rPr lang="en-US" sz="2000" dirty="0" smtClean="0"/>
              <a:t>with each and every visitor. –</a:t>
            </a:r>
            <a:r>
              <a:rPr lang="ru-RU" sz="2000" dirty="0" smtClean="0"/>
              <a:t> </a:t>
            </a:r>
            <a:r>
              <a:rPr lang="ru-RU" sz="2000" i="1" dirty="0" smtClean="0"/>
              <a:t>Нам нужно проявлять </a:t>
            </a:r>
            <a:r>
              <a:rPr lang="ru-RU" sz="2000" b="1" i="1" dirty="0" smtClean="0"/>
              <a:t>личную заинтересованность </a:t>
            </a:r>
            <a:r>
              <a:rPr lang="ru-RU" sz="2000" i="1" dirty="0" smtClean="0"/>
              <a:t>в каждом туристе</a:t>
            </a:r>
            <a:r>
              <a:rPr lang="ru-RU" sz="2000" dirty="0" smtClean="0"/>
              <a:t>.</a:t>
            </a:r>
          </a:p>
          <a:p>
            <a:r>
              <a:rPr lang="en-US" sz="2000" dirty="0" smtClean="0"/>
              <a:t>They belong </a:t>
            </a:r>
            <a:r>
              <a:rPr lang="en-US" sz="2000" b="1" dirty="0" smtClean="0"/>
              <a:t>in the same legal framework</a:t>
            </a:r>
            <a:r>
              <a:rPr lang="en-US" sz="2000" dirty="0" smtClean="0"/>
              <a:t>. – </a:t>
            </a:r>
            <a:r>
              <a:rPr lang="ru-RU" sz="2000" b="1" i="1" dirty="0" smtClean="0"/>
              <a:t>В</a:t>
            </a:r>
            <a:r>
              <a:rPr lang="ru-RU" sz="2000" i="1" dirty="0" smtClean="0"/>
              <a:t> </a:t>
            </a:r>
            <a:r>
              <a:rPr lang="ru-RU" sz="2000" b="1" i="1" dirty="0" smtClean="0"/>
              <a:t>правовом отношении </a:t>
            </a:r>
            <a:r>
              <a:rPr lang="ru-RU" sz="2000" i="1" dirty="0" smtClean="0"/>
              <a:t>все граждане равны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27983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6000" dirty="0" smtClean="0"/>
              <a:t>Thank you </a:t>
            </a:r>
          </a:p>
          <a:p>
            <a:pPr marL="114300" indent="0" algn="ctr">
              <a:buNone/>
            </a:pPr>
            <a:r>
              <a:rPr lang="en-US" sz="6000" dirty="0" smtClean="0"/>
              <a:t>for attention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84659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u="sng" dirty="0" err="1" smtClean="0">
                <a:hlinkClick r:id="rId2"/>
              </a:rPr>
              <a:t>ambition</a:t>
            </a:r>
            <a:r>
              <a:rPr lang="ru-RU" dirty="0" smtClean="0"/>
              <a:t> </a:t>
            </a:r>
            <a:r>
              <a:rPr lang="ru-RU" dirty="0"/>
              <a:t>— амбиция, честолюбие, стремление, цель, домогаться чего-л.</a:t>
            </a:r>
          </a:p>
          <a:p>
            <a:r>
              <a:rPr lang="ru-RU" b="1" i="1" u="sng" dirty="0" err="1" smtClean="0">
                <a:hlinkClick r:id="rId3"/>
              </a:rPr>
              <a:t>ambitious</a:t>
            </a:r>
            <a:r>
              <a:rPr lang="ru-RU" dirty="0" smtClean="0"/>
              <a:t> </a:t>
            </a:r>
            <a:r>
              <a:rPr lang="ru-RU" dirty="0"/>
              <a:t>— честолюбивый, претенциозный, самолюбивый, стремящийся, жаждущий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848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When Pickford’s amalgamated with Hogg Robinson in 1993, he decided to fulfil an early </a:t>
            </a:r>
            <a:r>
              <a:rPr lang="en-US" b="1" i="1" dirty="0"/>
              <a:t>ambition</a:t>
            </a:r>
            <a:r>
              <a:rPr lang="en-US" i="1" dirty="0"/>
              <a:t> and went backpacking around the world for eight months returning to Britain to join Jet Set Tours.</a:t>
            </a:r>
            <a:endParaRPr lang="ru-RU" dirty="0"/>
          </a:p>
          <a:p>
            <a:endParaRPr lang="ru-RU" dirty="0" smtClean="0"/>
          </a:p>
          <a:p>
            <a:r>
              <a:rPr lang="en-US" sz="2000" i="1" dirty="0"/>
              <a:t>Jet set</a:t>
            </a:r>
            <a:r>
              <a:rPr lang="ru-RU" sz="2000" dirty="0"/>
              <a:t> – узкий круг богатых путешественников (летающий на реактивных самолетах на фешенебельные курорты)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6247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1412776"/>
            <a:ext cx="54726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/>
              <a:t>One of the reasons for drawing up such an </a:t>
            </a:r>
            <a:r>
              <a:rPr lang="en-US" sz="2400" b="1" i="1" dirty="0"/>
              <a:t>ambitious</a:t>
            </a:r>
            <a:r>
              <a:rPr lang="en-US" sz="2400" i="1" dirty="0"/>
              <a:t> secret blueprint was the Bush’s cabinet intention to take military control of the Gulf region.</a:t>
            </a:r>
            <a:endParaRPr lang="ru-RU" sz="2400" i="1" dirty="0"/>
          </a:p>
          <a:p>
            <a:pPr lvl="1"/>
            <a:r>
              <a:rPr lang="ru-RU" sz="2400" dirty="0"/>
              <a:t>Одной из причин разработки этого секретного </a:t>
            </a:r>
            <a:r>
              <a:rPr lang="ru-RU" sz="2400" i="1" dirty="0"/>
              <a:t>далеко идущего</a:t>
            </a:r>
            <a:r>
              <a:rPr lang="ru-RU" sz="2400" dirty="0"/>
              <a:t> / </a:t>
            </a:r>
            <a:r>
              <a:rPr lang="ru-RU" sz="2400" i="1" dirty="0"/>
              <a:t>самонадеянного</a:t>
            </a:r>
            <a:r>
              <a:rPr lang="ru-RU" sz="2400" dirty="0"/>
              <a:t> плана было намерение администрации Буша получить военный контроль над регионом Персидского залива.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2223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The basis for America’s expanding geopolitical </a:t>
            </a:r>
            <a:r>
              <a:rPr lang="en-US" b="1" i="1" dirty="0"/>
              <a:t>ambitions</a:t>
            </a:r>
            <a:r>
              <a:rPr lang="en-US" i="1" dirty="0"/>
              <a:t> was provided by the rapid industrialization of the country’s economy.</a:t>
            </a:r>
            <a:endParaRPr lang="ru-RU" dirty="0"/>
          </a:p>
          <a:p>
            <a:pPr lvl="1"/>
            <a:r>
              <a:rPr lang="ru-RU" dirty="0"/>
              <a:t>Основой для расширения геополитических </a:t>
            </a:r>
            <a:r>
              <a:rPr lang="ru-RU" i="1" dirty="0"/>
              <a:t>притязаний</a:t>
            </a:r>
            <a:r>
              <a:rPr lang="ru-RU" dirty="0"/>
              <a:t> Америки стал быстрый экономический рост за счет (масштабной) индустриализации страны.</a:t>
            </a:r>
          </a:p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502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Scottish ministers </a:t>
            </a:r>
            <a:r>
              <a:rPr lang="en-US" dirty="0"/>
              <a:t>said</a:t>
            </a:r>
            <a:r>
              <a:rPr lang="en-US" i="1" dirty="0"/>
              <a:t> the idea was “</a:t>
            </a:r>
            <a:r>
              <a:rPr lang="en-US" b="1" i="1" dirty="0"/>
              <a:t>ambitious</a:t>
            </a:r>
            <a:r>
              <a:rPr lang="en-US" i="1" dirty="0"/>
              <a:t> and innovative”. </a:t>
            </a:r>
            <a:endParaRPr lang="ru-RU" i="1" dirty="0" smtClean="0"/>
          </a:p>
          <a:p>
            <a:pPr lvl="1"/>
            <a:r>
              <a:rPr lang="ru-RU" dirty="0"/>
              <a:t>Шотландские министры </a:t>
            </a:r>
            <a:r>
              <a:rPr lang="ru-RU" i="1" dirty="0"/>
              <a:t>предположили</a:t>
            </a:r>
            <a:r>
              <a:rPr lang="ru-RU" dirty="0"/>
              <a:t>, что эта идея была «</a:t>
            </a:r>
            <a:r>
              <a:rPr lang="ru-RU" i="1" dirty="0"/>
              <a:t>смелой</a:t>
            </a:r>
            <a:r>
              <a:rPr lang="ru-RU" dirty="0"/>
              <a:t> и инновационной» / </a:t>
            </a:r>
            <a:r>
              <a:rPr lang="ru-RU" i="1" dirty="0"/>
              <a:t>прорывной, неожиданной</a:t>
            </a:r>
            <a:r>
              <a:rPr lang="ru-RU" dirty="0"/>
              <a:t>. </a:t>
            </a:r>
          </a:p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587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b</a:t>
            </a:r>
            <a:r>
              <a:rPr lang="ru-RU" b="1" i="1" dirty="0" err="1"/>
              <a:t>rave</a:t>
            </a:r>
            <a:r>
              <a:rPr lang="ru-RU" b="1" dirty="0"/>
              <a:t> – </a:t>
            </a:r>
            <a:r>
              <a:rPr lang="en-US" b="1" dirty="0"/>
              <a:t>[</a:t>
            </a:r>
            <a:r>
              <a:rPr lang="ru-RU" dirty="0" err="1"/>
              <a:t>breɪv</a:t>
            </a:r>
            <a:r>
              <a:rPr lang="en-US" dirty="0"/>
              <a:t>]</a:t>
            </a:r>
            <a:endParaRPr lang="ru-RU" dirty="0"/>
          </a:p>
          <a:p>
            <a:pPr marL="971550" lvl="1" indent="-514350" fontAlgn="t">
              <a:buFont typeface="+mj-lt"/>
              <a:buAutoNum type="arabicParenR"/>
            </a:pPr>
            <a:r>
              <a:rPr lang="ru-RU" dirty="0"/>
              <a:t>мужественный, отважный, смелый, храбрый</a:t>
            </a:r>
          </a:p>
          <a:p>
            <a:pPr marL="971550" lvl="1" indent="-514350" fontAlgn="t">
              <a:buFont typeface="+mj-lt"/>
              <a:buAutoNum type="arabicParenR"/>
            </a:pPr>
            <a:r>
              <a:rPr lang="ru-RU" dirty="0"/>
              <a:t> отличный, отменный, превосходный, </a:t>
            </a:r>
            <a:r>
              <a:rPr lang="ru-RU" dirty="0" smtClean="0"/>
              <a:t>прекрасный</a:t>
            </a:r>
          </a:p>
          <a:p>
            <a:pPr marL="971550" lvl="1" indent="-514350" fontAlgn="t">
              <a:buFont typeface="+mj-lt"/>
              <a:buAutoNum type="arabicParenR"/>
            </a:pPr>
            <a:r>
              <a:rPr lang="ru-RU" dirty="0"/>
              <a:t>уст.; </a:t>
            </a:r>
            <a:r>
              <a:rPr lang="ru-RU" dirty="0" err="1"/>
              <a:t>книж</a:t>
            </a:r>
            <a:r>
              <a:rPr lang="ru-RU" dirty="0"/>
              <a:t>. нарядный</a:t>
            </a:r>
          </a:p>
          <a:p>
            <a:pPr marL="457200" lvl="1" indent="0" fontAlgn="t">
              <a:buNone/>
            </a:pPr>
            <a:endParaRPr lang="ru-RU" dirty="0" smtClean="0"/>
          </a:p>
          <a:p>
            <a:pPr marL="457200" lvl="1" indent="0" fontAlgn="t">
              <a:buNone/>
            </a:pPr>
            <a:r>
              <a:rPr lang="en-US" b="1" i="1" dirty="0"/>
              <a:t>a coat of brave red lipstick</a:t>
            </a:r>
            <a:endParaRPr lang="ru-RU" dirty="0"/>
          </a:p>
          <a:p>
            <a:pPr marL="0" lvl="0" indent="0" fontAlgn="t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920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6500627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487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0217776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145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435</TotalTime>
  <Words>628</Words>
  <Application>Microsoft Office PowerPoint</Application>
  <PresentationFormat>Экран (4:3)</PresentationFormat>
  <Paragraphs>60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Кнопка</vt:lpstr>
      <vt:lpstr>   Проблемы контекстуально обусловленного перевода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Синтаксический контекст</vt:lpstr>
      <vt:lpstr>Лексический контекст</vt:lpstr>
      <vt:lpstr>Презентация PowerPoint</vt:lpstr>
      <vt:lpstr>Широкий контекст</vt:lpstr>
      <vt:lpstr>Ситуативный (экстралингвистический) контекст</vt:lpstr>
      <vt:lpstr>Окказиональные соответствия (контекстуальные замены)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контекстуально обусловленного перевода</dc:title>
  <dc:creator>Роза</dc:creator>
  <cp:lastModifiedBy>Роза</cp:lastModifiedBy>
  <cp:revision>17</cp:revision>
  <dcterms:created xsi:type="dcterms:W3CDTF">2020-12-08T08:20:40Z</dcterms:created>
  <dcterms:modified xsi:type="dcterms:W3CDTF">2020-12-09T16:41:15Z</dcterms:modified>
</cp:coreProperties>
</file>