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94"/>
  </p:normalViewPr>
  <p:slideViewPr>
    <p:cSldViewPr snapToGrid="0">
      <p:cViewPr varScale="1">
        <p:scale>
          <a:sx n="121" d="100"/>
          <a:sy n="121" d="100"/>
        </p:scale>
        <p:origin x="15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d42633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7fd42633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d426336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7fd426336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d426336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7fd426336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d42633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7fd42633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d426336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7fd426336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d426336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7fd426336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fd426336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7fd426336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фон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179388" y="69850"/>
            <a:ext cx="7777162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Н.Г. ЧЕРНЫШЕВСКОГО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психологии</a:t>
            </a:r>
            <a:endParaRPr/>
          </a:p>
        </p:txBody>
      </p:sp>
      <p:pic>
        <p:nvPicPr>
          <p:cNvPr id="90" name="Google Shape;90;p13" descr="фон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179388" y="6481763"/>
            <a:ext cx="87852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 ИМЕНИ Н.Г. ЧЕРНЫШЕВСКОГО   Факультет психологии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79400" y="2078975"/>
            <a:ext cx="8785200" cy="1895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Программа гимнастики для профессиональных должностей, которые реализуются в удаленном режиме: психологи, преподаватели, руководители, юристы.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400" u="sng">
              <a:solidFill>
                <a:srgbClr val="939393"/>
              </a:solidFill>
              <a:highlight>
                <a:srgbClr val="FAFB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6858000" y="4280375"/>
            <a:ext cx="21066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Гурская О.Ю.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Яшина М.А.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Хохликова Д.Г.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Бараева Ю.А.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 descr="фон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179388" y="69850"/>
            <a:ext cx="7777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Н.Г. ЧЕРНЫШЕВСКОГО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психологии</a:t>
            </a:r>
            <a:endParaRPr/>
          </a:p>
        </p:txBody>
      </p:sp>
      <p:pic>
        <p:nvPicPr>
          <p:cNvPr id="100" name="Google Shape;100;p14" descr="фон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81750"/>
            <a:ext cx="914400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179388" y="6481763"/>
            <a:ext cx="8785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 ИМЕНИ Н.Г. ЧЕРНЫШЕВСКОГО   Факультет психологии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3450" y="892463"/>
            <a:ext cx="9017100" cy="55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Психолог</a:t>
            </a: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это специалист, который осуществляет изучение и корректировку душевного состояния человека. Он оказывает помощь в различных сферах жизни человека: личных проблемах, проблемах адаптации и контактирования с окружающими, проблемах во взаимоотношениях.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Основная цель психолога, психотерапевта</a:t>
            </a: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это улучшить эмоциональное самочувствие пациента.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Главными и постоянными требованиями являются: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планирование и проведение тестов для различных характеристик;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оценка и интерпретация результатов консультаций;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консультации и терапевтические беседы;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поддержка связи с родными и близкими клиентов, либо их руководителями и работодателями для советов и рекомендаций;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подготовка научно-практической информации и отчётов;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участие в мероприятиях, которые касаются адаптации сотрудников;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необходимо окончить высшее учебное заведение по психологическим специальностям.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Профессиональные навыки: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Неподдельный интерес и уважение к человеку как к личности;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Они должны искренне интересоваться строением внутреннего мира человека;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Иметь желание постигнуть все сложности человеческой психики.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Минусы профессии</a:t>
            </a:r>
            <a:r>
              <a:rPr lang="ru-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Возможно эмоциональное выгорание, ведь психолог постоянно выслушивает проблемы других людей, пропуская их через себя;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Утомляет однообразие – сидячая работа, вечные жалобы на жизнь;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Достаточно большая конкуренция.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фон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179388" y="69850"/>
            <a:ext cx="7777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Н.Г. ЧЕРНЫШЕВСКОГО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психологии</a:t>
            </a:r>
            <a:endParaRPr/>
          </a:p>
        </p:txBody>
      </p:sp>
      <p:pic>
        <p:nvPicPr>
          <p:cNvPr id="109" name="Google Shape;109;p15" descr="фон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81750"/>
            <a:ext cx="914400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179388" y="6481763"/>
            <a:ext cx="8785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 ИМЕНИ Н.Г. ЧЕРНЫШЕВСКОГО   Факультет психологии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224700" y="971450"/>
            <a:ext cx="8694600" cy="52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Преподаватель</a:t>
            </a: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это </a:t>
            </a: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специалист, работник среднего, высшего или специального учебного заведения, преподающий какой-либо предмет.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Основная цель преподавателя</a:t>
            </a:r>
            <a:r>
              <a:rPr lang="ru-R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-RU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формирование личности, развитой разносторонне и гармонично. Во время своей деятельности педагог применяет преподавание, воспитание, связанные между собой.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Главными и постоянными требованиями являются: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Любовь к осуществляемой специфике работы, желание заниматься педагогической деятельностью;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Наличие специальных знаний в той области, которой он обучает субъектов, широкая эрудиция, высокоразвитый интеллект;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Высокий уровень общей культуры и нравственности;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Профессиональное владение разнообразными методами обучения и воспитания субъектов;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Педагогическая интуиция.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профессия педагог предъявляет высокие требования к интеллектуальным способностям: широкий кругозор, высокий уровень внимания памяти, мышления.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менее важны и личностные особенности: экстраверсия, эмоциональность, высокий уровень эмпатии и принятия других людей. Также преподаватель является примером для других, он должен быть высоконравственным и воспитанным человеком.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Минусы профессии:</a:t>
            </a:r>
            <a:endParaRPr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Невысокие зарплаты;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Большая ответственность;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Сидячий режим;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Стрессовые ситуации\эмоциональное выгорание.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фон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179388" y="69850"/>
            <a:ext cx="7777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Н.Г. ЧЕРНЫШЕВСКОГО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психологии</a:t>
            </a:r>
            <a:endParaRPr/>
          </a:p>
        </p:txBody>
      </p:sp>
      <p:pic>
        <p:nvPicPr>
          <p:cNvPr id="118" name="Google Shape;118;p16" descr="фон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81750"/>
            <a:ext cx="914400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179388" y="6481763"/>
            <a:ext cx="8785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 ИМЕНИ Н.Г. ЧЕРНЫШЕВСКОГО   Факультет психологии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224700" y="971450"/>
            <a:ext cx="8694600" cy="52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Юрист</a:t>
            </a: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это лицо, деятельность которого проходит на государственном или частном предприятии.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Основная цель юриста </a:t>
            </a: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 контроль исполнения законов, а также нормативной документации компании.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Главными и постоянными требованиями являются: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Наличие диплома о высшем образовании в юридическом ВУЗе и соответствующая практика;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Профессиональные знания законодательных и правовых актов и регламентированных документов;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Умение дать квалифицированную консультацию в области Уголовного Административного, Гражданского, Финансового, Трудового права;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Грамотное составление юридических и других документов, как правоведческого, так и другого характера;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Владение основными принципами управления и организации труда, экономики;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Ведение всех необходимых отчетов, учета, тарифных соглашений, коллективных договоров в установленном порядке;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Уверенное владение ПК и навыки работы в юридических программах; знание английского языка (если требуется).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Специалист должен быть наделен: коммуникабельностью, доброжелательностью, стрессоустойчивостью, уметь оперировать большими объемами данных без потери внимательности, способностью налаживать контакты.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 профессии:</a:t>
            </a:r>
            <a:endParaRPr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Большая ответственность;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Постоянная работа с огромными объемами разноплановой документации;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Профессиональное и эмоциональное выгорание.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фон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179388" y="69850"/>
            <a:ext cx="7777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Н.Г. ЧЕРНЫШЕВСКОГО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психологии</a:t>
            </a:r>
            <a:endParaRPr/>
          </a:p>
        </p:txBody>
      </p:sp>
      <p:pic>
        <p:nvPicPr>
          <p:cNvPr id="127" name="Google Shape;127;p17" descr="фон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81750"/>
            <a:ext cx="914400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/>
          <p:nvPr/>
        </p:nvSpPr>
        <p:spPr>
          <a:xfrm>
            <a:off x="179388" y="6481763"/>
            <a:ext cx="8785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 ИМЕНИ Н.Г. ЧЕРНЫШЕВСКОГО   Факультет психологии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0" y="788950"/>
            <a:ext cx="9189000" cy="55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Руководитель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это должностное лицо в компании, ответственный за управление и принятие стратегических решений.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Основная цель руководителя</a:t>
            </a: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состоит в том, чтобы организовать выполнение работы силами подчиненных, управлять ими, контролировать, оценивать, вознаграждать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Главными и постоянными требованиями являются:</a:t>
            </a:r>
            <a:endParaRPr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Понимание природы управленческого труда и процессов управления;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Знание должностных и функциональных обязанностей, способов достижения целей и повышения эффективности работы организации;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Умение обосновывать и принимать решения в ситуациях, для которых характерны высокая динамичность и неопределенность;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Высокую информированность в вопросах развития отрасли, в которой работает предприятие: состояние исследований, уровень развития техники, технологии, конкуренция, динамика спроса на продукцию и услуги и т. д.;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Способность управлять ресурсами, планировать и прогнозировать работу предприятия, владение способами повышения эффективности управления;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Умение использовать современную информационную технологию, средства коммуникации и связи.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Чтобы выполнять свои сложные и ответственные функции, руководители должны иметь специальные знания и обладать способностью использовать их в повседневной работе по управлению предприятием.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Минусы профессии</a:t>
            </a:r>
            <a:r>
              <a:rPr lang="ru-RU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Высокая степень ответственности;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Предельная динамичность работы;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Жесткая аналитика;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Стресс\выгорание.</a:t>
            </a:r>
            <a:endParaRPr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фон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179388" y="69850"/>
            <a:ext cx="7777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Н.Г. ЧЕРНЫШЕВСКОГО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психологии</a:t>
            </a:r>
            <a:endParaRPr/>
          </a:p>
        </p:txBody>
      </p:sp>
      <p:pic>
        <p:nvPicPr>
          <p:cNvPr id="136" name="Google Shape;136;p18" descr="фон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81750"/>
            <a:ext cx="914400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179388" y="6481763"/>
            <a:ext cx="8785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 ИМЕНИ Н.Г. ЧЕРНЫШЕВСКОГО   Факультет психологии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0" y="788950"/>
            <a:ext cx="9144000" cy="4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SIMETRICA </a:t>
            </a:r>
            <a:endParaRPr sz="18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Уникальная система физических практик, состоящая из соразмерных комбинаций движений рук и ног, с постепенным усилением амплитуды и глубокой проработки техники движений мышц всего тела, развитие подвижности суставов. Данная техника способствует стабилизации эмоционального расположения, поддержки баланса, как внутреннего, так и внешнего состояния. Следующий комплекс позволяет окунуться в глубину своего мира, а так же - познать себя, как гармоничного и цельного субъекта вселенной.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и время выполнения: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выполнения комплекса “SIMETRICA” - 2 минуты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Повторять комплекс в течении 10 минут.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Основные действия: </a:t>
            </a:r>
            <a:endParaRPr sz="15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3590650" y="4709826"/>
            <a:ext cx="23136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★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Базовый шаг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★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Восхождение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★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Плие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★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Черепаха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★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Воодушевление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★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Прыжок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 descr="фон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/>
          <p:nvPr/>
        </p:nvSpPr>
        <p:spPr>
          <a:xfrm>
            <a:off x="179388" y="69850"/>
            <a:ext cx="7777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Н.Г. ЧЕРНЫШЕВСКОГО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психологии</a:t>
            </a:r>
            <a:endParaRPr/>
          </a:p>
        </p:txBody>
      </p:sp>
      <p:pic>
        <p:nvPicPr>
          <p:cNvPr id="146" name="Google Shape;146;p19" descr="фон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81750"/>
            <a:ext cx="914400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179388" y="6481763"/>
            <a:ext cx="8785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 ИМЕНИ Н.Г. ЧЕРНЫШЕВСКОГО   Факультет психологии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0" y="788950"/>
            <a:ext cx="9144000" cy="55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Рекомендации по поддержанию работоспособности, здоровья для работника:</a:t>
            </a:r>
            <a:endParaRPr sz="16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Самым страшным врагом для здоровья - является сидячая работа, сидячий образ жизни в целом. Последствием может быть - ухудшение здоровья организма. Чтобы стимулировать работу опорно-двигательного аппарата следует проводить не менее получаса на ногах. Следовательно, стоит чаще вставать со своего места.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Находите время для приема пищи. Особенно, следует обратить внимание на завтрак, поскольку он обогатит Ваш организм энергией на первую половину рабочего дня.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Сфокусируйте внимание на успехе дня. У организма есть тенденция запоминать эмоциональное состояние. Поэтому, позвольте организму насыщаться положительными эмоциями.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Следует вносить разнообразия в рабочий процесс. То есть, вносить изменения в распорядок дня.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"Медленнее торопитесь". Не стоит суетиться, выполняя поставленную задачу. Уделите время обдумыванию новых задач и действий на их выполнение.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 descr="фон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85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>
            <a:off x="179388" y="69850"/>
            <a:ext cx="7777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Н.Г. ЧЕРНЫШЕВСКОГО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психологии</a:t>
            </a:r>
            <a:endParaRPr/>
          </a:p>
        </p:txBody>
      </p:sp>
      <p:pic>
        <p:nvPicPr>
          <p:cNvPr id="155" name="Google Shape;155;p20" descr="фон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81750"/>
            <a:ext cx="9144003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179388" y="6481763"/>
            <a:ext cx="8785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САРАТОВСКИЙ ГОСУДАРСТВЕННЫЙ УНИВЕРСИТЕТ ИМЕНИ Н.Г. ЧЕРНЫШЕВСКОГО   Факультет психологии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0" y="788950"/>
            <a:ext cx="9144000" cy="55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591925" y="2835090"/>
            <a:ext cx="8191179" cy="5939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Спасибо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 </a:t>
            </a:r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за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 </a:t>
            </a:r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внимание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Macintosh PowerPoint</Application>
  <PresentationFormat>Экран (4:3)</PresentationFormat>
  <Paragraphs>136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Roboto</vt:lpstr>
      <vt:lpstr>Calibri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Tigryla57@gmail.com</cp:lastModifiedBy>
  <cp:revision>3</cp:revision>
  <dcterms:modified xsi:type="dcterms:W3CDTF">2020-04-22T17:08:39Z</dcterms:modified>
</cp:coreProperties>
</file>