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63" r:id="rId2"/>
    <p:sldId id="265" r:id="rId3"/>
    <p:sldId id="267" r:id="rId4"/>
    <p:sldId id="274" r:id="rId5"/>
    <p:sldId id="268" r:id="rId6"/>
    <p:sldId id="271" r:id="rId7"/>
    <p:sldId id="276" r:id="rId8"/>
    <p:sldId id="272" r:id="rId9"/>
    <p:sldId id="269" r:id="rId10"/>
  </p:sldIdLst>
  <p:sldSz cx="10691813" cy="75596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4" autoAdjust="0"/>
  </p:normalViewPr>
  <p:slideViewPr>
    <p:cSldViewPr>
      <p:cViewPr>
        <p:scale>
          <a:sx n="86" d="100"/>
          <a:sy n="86" d="100"/>
        </p:scale>
        <p:origin x="-96" y="-396"/>
      </p:cViewPr>
      <p:guideLst>
        <p:guide orient="horz" pos="3368"/>
        <p:guide orient="horz" pos="2381"/>
        <p:guide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7" y="2348401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4" y="4283816"/>
            <a:ext cx="748427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B3AB2-1C59-4A05-AE9F-EE0AFE43AB09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D6E-9CCA-4113-B22F-630478E6E5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6779E-4E25-44A6-A625-17FB86BAB8F3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A7FD-2099-450D-A2BE-E78580F52F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9522" y="472482"/>
            <a:ext cx="1988009" cy="100550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1782" y="472482"/>
            <a:ext cx="5789543" cy="100550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CE9DD-520A-4474-902F-92EA19FAFE4C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D2AA5-B334-4B06-B76A-5EC2CCAA76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19627-14D4-43E2-B385-03CA907810F7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47601-B74F-4C22-8CEB-B301F4FB6B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79" y="4857793"/>
            <a:ext cx="9088041" cy="15014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79" y="3204115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8029D-C4B4-4DB5-9FF1-CD36B1E2B739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D92D0-32C9-4E73-8F6A-1DA64A4AC2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1782" y="2750882"/>
            <a:ext cx="3888777" cy="7776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8755" y="2750882"/>
            <a:ext cx="3888775" cy="7776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93F53-E278-4E9F-90D8-866663B17B9E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ABD9C-9786-4EA4-963F-9596B78294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3" y="1692178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3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5" y="1692178"/>
            <a:ext cx="4725929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5" y="2397397"/>
            <a:ext cx="4725929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FB97F-2B85-4119-BAC2-A9DD1ACBF452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EFF71-ED19-41E5-86C7-EA06C89C829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1D789-02A8-49AC-9325-6DEA8B4CA8E1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C2355-5124-402A-8739-4C07350A914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FCE75-AF1C-4188-BA99-28BBBDBEF6DC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8721-8930-4121-B3FF-5562DEFC4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3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2" y="300987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3" y="1581934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046C9-5D98-4AFB-ADC2-BD936A16A651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F2056-3D27-41F3-8E46-4C1E765537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8DD82-9664-4763-8B09-68ADD8B27C8E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EA066-16CB-4AAC-B738-A23CB5F30B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75439F-0638-477A-A744-3868EFE891C1}" type="datetimeFigureOut">
              <a:rPr lang="ru-RU" smtClean="0"/>
              <a:pPr>
                <a:defRPr/>
              </a:pPr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8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D40B4E-183E-4199-9BF1-003EC83090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98" y="3563813"/>
            <a:ext cx="295232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8689" y="3766770"/>
            <a:ext cx="596340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defRPr/>
            </a:pPr>
            <a:r>
              <a:rPr lang="ru-RU" alt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Тема докторской </a:t>
            </a: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диссертации К.Ф.Седова «</a:t>
            </a:r>
            <a:r>
              <a:rPr lang="ru-RU" alt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Становление структуры устного дискурса как выражение эволюции языковой личности». </a:t>
            </a:r>
            <a:endParaRPr lang="ru-RU" altLang="ru-RU" sz="1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8" y="323453"/>
            <a:ext cx="2592288" cy="348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3658" y="755501"/>
            <a:ext cx="661147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defRPr/>
            </a:pPr>
            <a:r>
              <a:rPr lang="ru-RU" altLang="ru-RU" sz="1700" i="1" dirty="0">
                <a:latin typeface="Times New Roman" pitchFamily="18" charset="0"/>
                <a:cs typeface="Times New Roman" pitchFamily="18" charset="0"/>
              </a:rPr>
              <a:t>«Изучение речевого мышления привело к углублению в область психологии. </a:t>
            </a:r>
            <a:r>
              <a:rPr lang="ru-RU" altLang="ru-RU" sz="1700" i="1" dirty="0" smtClean="0">
                <a:latin typeface="Times New Roman" pitchFamily="18" charset="0"/>
                <a:cs typeface="Times New Roman" pitchFamily="18" charset="0"/>
              </a:rPr>
              <a:t>Параллельное </a:t>
            </a:r>
            <a:r>
              <a:rPr lang="ru-RU" altLang="ru-RU" sz="1700" i="1" dirty="0">
                <a:latin typeface="Times New Roman" pitchFamily="18" charset="0"/>
                <a:cs typeface="Times New Roman" pitchFamily="18" charset="0"/>
              </a:rPr>
              <a:t>чтение филологических и психологических курсов, знакомство с работами психологов привело к осознанию глубокой пропасти между лингвистикой и психологией, непонимания психологов языковедами и, наоборот, – языковедов психологами.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5666" y="2163430"/>
            <a:ext cx="65527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altLang="ru-RU" sz="1700" i="1" dirty="0" smtClean="0">
                <a:latin typeface="Times New Roman" pitchFamily="18" charset="0"/>
                <a:cs typeface="Times New Roman" pitchFamily="18" charset="0"/>
              </a:rPr>
              <a:t>Отсюда появилось представление о психолингвистике как универсальной науке, изучающей коммуникативную компетенцию человека, которая на своей территории должна объединить достижения психологии, лингвистики, логопедии, нейрофизиологии, теории коммуникации и т.д.»   К.Ф. Седов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0357" y="5508029"/>
            <a:ext cx="5991733" cy="62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defRPr/>
            </a:pP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ней исследованы основные закономерности становления речи и мышления в онтогенезе.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5426" y="6188620"/>
            <a:ext cx="59917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defRPr/>
            </a:pP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Диссертация защищена в 1999 г. в диссертационном совете при СГУ им. Н.Г.Чернышевского.</a:t>
            </a:r>
            <a:endParaRPr lang="ru-RU" alt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5426" y="4630866"/>
            <a:ext cx="59766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defRPr/>
            </a:pP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Работа посвящена </a:t>
            </a:r>
            <a:r>
              <a:rPr lang="ru-RU" alt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alt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прагма</a:t>
            </a: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и социолингвистическим особенностям становления дискурсивного мышления детей от шести до шестнадцати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0" y="826857"/>
            <a:ext cx="2538490" cy="264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>
            <a:fillRect/>
          </a:stretch>
        </p:blipFill>
        <p:spPr bwMode="auto">
          <a:xfrm>
            <a:off x="7218114" y="4747193"/>
            <a:ext cx="2592288" cy="229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8269" y="736317"/>
            <a:ext cx="631423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Книга И.Н. Горелова и К.Ф. Седова «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Основы психолингвистики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(2001 и др.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изд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 содержит систематическое изложение основ психолингвистики (психологии речи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Описывая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увлекательные эксперименты, приводя отрывки из художественной литературы, используя наблюдения над повседневным общением людей, авторы стремились доступно рассказать о сложных взаимоотношениях языка и сознания, речи и мышления.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Присущие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книге простота и занимательность, с одной стороны, новизна и строгая научность - с другой, несомненно расширят круг её читателей.</a:t>
            </a:r>
            <a:endParaRPr 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67" y="4887407"/>
            <a:ext cx="62123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разнообразии тем и сфер науки о языке, которые затрагивают опубликованные работы (вербальное мышление,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невербаль-ные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компоненты коммуникации,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фоно-семантика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онто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и нейролингвистика, социальная психолингвистика, билингвизм, искусственный интеллект), труды И.Н. Горелова отражают (и выражают) целостную психолингвистическую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концеп-цию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объясняющую природу соотношения речи и мышления, языка и сознания.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67" y="3539844"/>
            <a:ext cx="96750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книге </a:t>
            </a:r>
            <a:r>
              <a:rPr lang="ru-RU" sz="17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Ильи Наумовича Горелова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17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Избранные труды по психолингвистике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2003) из обширного наследия одного из основателей отечественной психолингвистики И.Н. Горелова (1928 - 1999) выбраны работы, которые, с одной стороны, наиболее полно представляют широту и универсальность его научных интересов, а с другой - по высокому индексу цитации сейчас уже имеют статус классики. 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3571"/>
          <a:stretch>
            <a:fillRect/>
          </a:stretch>
        </p:blipFill>
        <p:spPr bwMode="auto">
          <a:xfrm>
            <a:off x="6498034" y="1051710"/>
            <a:ext cx="3145700" cy="250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3" t="-8011" r="-2865" b="-5524"/>
          <a:stretch>
            <a:fillRect/>
          </a:stretch>
        </p:blipFill>
        <p:spPr bwMode="auto">
          <a:xfrm>
            <a:off x="6498033" y="3983491"/>
            <a:ext cx="3328941" cy="300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6679" y="317723"/>
            <a:ext cx="886029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Монография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Дискурс и личность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(2004) доктора филологических наук, профессора 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К.Ф. Седова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содержит описание результатов многолетних исследований онтогенеза вербального мышления. 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6679" y="4217114"/>
            <a:ext cx="509212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Предметом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повествования на этот раз выступает мозговая организация коммуникативной компетенции человека.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доступной форме автор знакомит читателя с тем, как мозг управляет речью и мышлением человека, раскрывает тайны отличия мужского и женского мозга, показывает природу возникновения в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онто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и филогенезе нейропсихологических механизмов обработки поступающей к нам информации и мн. др.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679" y="1081424"/>
            <a:ext cx="5038134" cy="246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Устная речь взрослых рассматривается через призму речевой биографии человека. Структура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дискурса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интересует автора как отражение (и выражение) особенностей языковой личности. </a:t>
            </a: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основе анализа огромного экспериментального материала и наблюдений за живой речью создана и представлена в книге многоплановая модель эволюции коммуникативной компетенции человека.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6679" y="3617858"/>
            <a:ext cx="8860296" cy="62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Книга </a:t>
            </a:r>
            <a:r>
              <a:rPr lang="ru-RU" sz="17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К.Ф. Седова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«</a:t>
            </a:r>
            <a:r>
              <a:rPr lang="ru-RU" sz="1700" b="1" i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Нейропсихолингвистика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(2007) продолжает серию </a:t>
            </a:r>
            <a:r>
              <a:rPr lang="ru-RU" sz="1700" b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Ψʌ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учебно-научной литературы по психолингвистике.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8234"/>
          <a:stretch>
            <a:fillRect/>
          </a:stretch>
        </p:blipFill>
        <p:spPr bwMode="auto">
          <a:xfrm>
            <a:off x="2465586" y="5003973"/>
            <a:ext cx="3096344" cy="226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r="5124" b="16179"/>
          <a:stretch>
            <a:fillRect/>
          </a:stretch>
        </p:blipFill>
        <p:spPr bwMode="auto">
          <a:xfrm>
            <a:off x="7218114" y="1043534"/>
            <a:ext cx="273630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0002" y="5219997"/>
            <a:ext cx="3666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Кроме 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того, круг его интересов включает в себя психологию межличностного общения, социологию речи (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речеведение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эстетику словесного творчества.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0631" y="357959"/>
            <a:ext cx="7740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книге «</a:t>
            </a:r>
            <a:r>
              <a:rPr lang="ru-RU" b="1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Онтопсихолингвистика</a:t>
            </a:r>
            <a:r>
              <a:rPr lang="ru-RU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становление коммуникативной компетенции человека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(2008)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её   автор   -    К.Ф.   Седов   знакомит  читателя с тем, как становящаяся личность</a:t>
            </a:r>
            <a:endParaRPr lang="ru-RU" dirty="0" smtClean="0"/>
          </a:p>
          <a:p>
            <a:pPr indent="441325" algn="just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0631" y="3670661"/>
            <a:ext cx="76381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Автор книги «</a:t>
            </a:r>
            <a:r>
              <a:rPr lang="ru-RU" b="1" i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Дискурс</a:t>
            </a:r>
            <a:r>
              <a:rPr lang="ru-RU" b="1" i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как суггестия: Иррациональное воздействие в межличностном общении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(2001)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К.Ф. Седов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известен как 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психолингвист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«второй волны», создатель и руководитель библиотеки </a:t>
            </a:r>
            <a:r>
              <a:rPr lang="ru-RU" b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Ψʌ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учебно-научной литературы по отечественной психолингвистике. </a:t>
            </a:r>
          </a:p>
          <a:p>
            <a:pPr indent="441325" algn="just"/>
            <a:endParaRPr lang="ru-RU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0631" y="1240474"/>
            <a:ext cx="4481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овладевает одним из главных богатств культуры - роскошью человеческого общения; она вводит в увлекательный мир, где происходят чудесные превращения сознания, где личность просыпается в языке, где в результате сложных и противоречивых воздействий формируется её коммуникативная уникальность.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2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5303" b="7386"/>
          <a:stretch>
            <a:fillRect/>
          </a:stretch>
        </p:blipFill>
        <p:spPr bwMode="auto">
          <a:xfrm>
            <a:off x="7506146" y="3630195"/>
            <a:ext cx="2880320" cy="376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" b="9440"/>
          <a:stretch>
            <a:fillRect/>
          </a:stretch>
        </p:blipFill>
        <p:spPr bwMode="auto">
          <a:xfrm>
            <a:off x="7488831" y="153873"/>
            <a:ext cx="2897635" cy="337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1370" y="4355901"/>
            <a:ext cx="67687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хрестоматию вошли главы из монографий классиков отечественной психологии (Л.С. Выготского, Н.И. </a:t>
            </a:r>
            <a:r>
              <a:rPr lang="ru-RU" sz="19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Жинкина</a:t>
            </a:r>
            <a:r>
              <a:rPr lang="ru-RU" sz="19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А.Р. </a:t>
            </a:r>
            <a:r>
              <a:rPr lang="ru-RU" sz="19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19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), ставшие 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библи-ографической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редкостью труды основателей 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лингвистики / психологии      детской      речи     А.Н. Гвоздева и И.Х. 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Швачкина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работы отечественных 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психолингвистов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«первой волны» (И.Н. Горелова, Н.И. 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Лепской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А.М. 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Шахнаровича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и наиболее яркие исследования речевого онтогенеза двух последних десятилетий (С.Н. 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Цейтлин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Е.И. 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Исениной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Н.М. Юрьевой и др.). </a:t>
            </a:r>
            <a:endParaRPr lang="ru-RU" sz="1900" dirty="0" smtClean="0"/>
          </a:p>
          <a:p>
            <a:pPr indent="441325" algn="just"/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370" y="1835621"/>
            <a:ext cx="66967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endParaRPr lang="ru-RU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1325" algn="just"/>
            <a:r>
              <a:rPr lang="ru-RU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9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книгу вошли фрагменты работ Л.С. Выготского, М.М. Бахтина, Н.И. </a:t>
            </a:r>
            <a:r>
              <a:rPr lang="ru-RU" sz="19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Жинкина</a:t>
            </a:r>
            <a:r>
              <a:rPr lang="ru-RU" sz="19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И.Н. Горелова, А.А. </a:t>
            </a:r>
            <a:r>
              <a:rPr lang="ru-RU" sz="19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Залевской</a:t>
            </a:r>
            <a:r>
              <a:rPr lang="ru-RU" sz="19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Л.В. Сахарного и др.</a:t>
            </a:r>
            <a:endParaRPr lang="ru-RU" sz="19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362" y="3131765"/>
            <a:ext cx="68407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Хрестоматия «</a:t>
            </a:r>
            <a:r>
              <a:rPr lang="ru-RU" sz="19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Возрастная психолингвистика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(сост. К.Ф. Седов. 2004) представляет читателю возрастную </a:t>
            </a:r>
            <a:r>
              <a:rPr lang="ru-RU" sz="19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психолин-гвистику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науку о становлении коммуникативной компетенции человека - во фрагментах и выдержках. </a:t>
            </a:r>
            <a:endParaRPr lang="ru-RU" sz="1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370" y="539477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Хрестоматия «</a:t>
            </a:r>
            <a:r>
              <a:rPr lang="ru-RU" sz="19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Общая психолингвистика</a:t>
            </a:r>
            <a:r>
              <a:rPr lang="ru-RU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indent="441325" algn="just"/>
            <a:r>
              <a:rPr lang="ru-RU" sz="19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(сост.    К.Ф.    Седов.   2004) знакомит читателя с общей психолингвистикой - отраслью знаний, которая включает в себя комплекс фундаментальных концепций, позволяющих приоткрыть тайны коммуникативной компетенции человека. </a:t>
            </a:r>
          </a:p>
          <a:p>
            <a:pPr indent="441325" algn="just"/>
            <a:endParaRPr lang="ru-RU" sz="19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>
            <a:fillRect/>
          </a:stretch>
        </p:blipFill>
        <p:spPr bwMode="auto">
          <a:xfrm>
            <a:off x="7866186" y="4025075"/>
            <a:ext cx="2536803" cy="321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8" y="251445"/>
            <a:ext cx="288032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5666" y="251445"/>
            <a:ext cx="727280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Хрестоматия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Социальная психолингвистика»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сост. К.Ф. Седов. 2007) продолжает серию </a:t>
            </a:r>
            <a:r>
              <a:rPr lang="ru-RU" sz="1700" b="1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Ψʌ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содержание которой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составляет учебно-научная литература по психолингвистике.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хрестоматию вошли фрагменты трудов, в той или иной мере затрагивающие проблемы социальной психолингвистики, исследующей коммуникативную компетенцию человека в социально-психологическом аспекте.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во-первых, знаменитая статья о речевых жанрах М.М. Бахтина, имя которого становится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знаменем   антропоцентрического   языковедения, во-вторых, труды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психолингвистов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"первой волны» (Е.Ф. Тарасова, Ю.А. Сорокина, В.И.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Жельвиса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работы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когнитологов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(А.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Вежбицкой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З.Д. Поповой, И.А.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Стернина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в-третьих, фрагменты исследований из смежных с социальной психолингвистикой сфер (Т.Г. Винокур, В.И. Карасика, Л.П. Крысина) и др. </a:t>
            </a:r>
            <a:endParaRPr lang="ru-RU" sz="1700" dirty="0" smtClean="0"/>
          </a:p>
          <a:p>
            <a:pPr indent="441325" algn="just"/>
            <a:endParaRPr 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346" y="5292005"/>
            <a:ext cx="734481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Впервые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собраны воедино статьи и фрагменты монографий, которые в настоящее время имеют наиболее высокий индекс цитирования. Это, главным образом, труды отечественных ученых: А.Р.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Лурия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Р.О.Якобсона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В.Л.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Деглина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Л.Я.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Балонова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И.Б.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Долининой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Л.В. Сахарного, В.В. Иванова, Т.В.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Ахутиной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Т.В. Черниговской и Е.Н.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Винарской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Единственным исключением стали статьи  великого английского невролога Джона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Хьюлингса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Джэксона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338" y="4225240"/>
            <a:ext cx="73448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Хрестоматия «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Нейропсихолингвистика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2009) состоит из самых значительных работ по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нейропсихолингвистике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области знаний, изучающей мозговую организацию коммуникативной компетенции человека. </a:t>
            </a:r>
            <a:endParaRPr lang="ru-RU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42049" y="4238057"/>
            <a:ext cx="3388611" cy="269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15814"/>
          <a:stretch>
            <a:fillRect/>
          </a:stretch>
        </p:blipFill>
        <p:spPr bwMode="auto">
          <a:xfrm>
            <a:off x="661153" y="1030511"/>
            <a:ext cx="3028569" cy="249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9323" y="972203"/>
            <a:ext cx="58050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книгу 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Николая Ивановича </a:t>
            </a:r>
            <a:r>
              <a:rPr lang="ru-RU" sz="17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Жинкина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Психолингвистика: Избранные труды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2009)) включены по большей части ранее не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переиздававшиеся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работы - статьи и монографии, которые наиболее полно отражают разные грани его научных интересов. Знакомство с трудами выдающегося соотечественника позволяет приподнять завесу над тайнами соотношения языка и мышления, языка и сознания, лучше понять природу наиболее важных свойств человека - способности говорить и мыслить.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152" y="3728924"/>
            <a:ext cx="9573193" cy="62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хрестоматию М.М. Бахтина «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Антрополингвистика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Избранные труды» (сост. К.Ф. Седов. 2010) вошли избранные работы по теории коммуникации. 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152" y="4288971"/>
            <a:ext cx="54994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Здесь, во-первых, представлена ставшая своего рода евангелием от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антрополингвистики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книга «Марксизм и философия языка», впервые увидевшая свет под именем В.Н. Волошина. </a:t>
            </a: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Идеи, высказанные в первой половине 20-го века, тогда не были оценены и развиты. </a:t>
            </a: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Обращение к трудам М.М Бахтина позволит читателю познакомиться с концепцией языка и коммуникации, которая представляет одну из граней его целостной философии культуры.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19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90">
            <a:off x="7789254" y="2431930"/>
            <a:ext cx="2343289" cy="273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729">
            <a:off x="5618499" y="1204967"/>
            <a:ext cx="2594626" cy="281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" b="4684"/>
          <a:stretch>
            <a:fillRect/>
          </a:stretch>
        </p:blipFill>
        <p:spPr bwMode="auto">
          <a:xfrm rot="197876">
            <a:off x="6880945" y="4875806"/>
            <a:ext cx="3511441" cy="239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346" y="1187549"/>
            <a:ext cx="5092124" cy="357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 40-летнего возраста, когда были силы и энергия, стремился создавать разные научные объединения и структуры, в том числе: Саратовский центр по изучению художественного текста, Центр по исследованию речевого онтогенеза. Издавал сборники статей («</a:t>
            </a:r>
            <a:r>
              <a:rPr lang="ru-RU" altLang="ru-RU" sz="17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7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поэтике» (1993), «Исследования по художественному тексту» (1994), «Становление детской речи 1-3» (1993-95); был инициатором научных конференций. Позже перешел на создание серии учебно-научной литературы по психолингвистике (всего в серии вышло 9 книг</a:t>
            </a:r>
            <a:r>
              <a:rPr lang="ru-RU" altLang="ru-RU" sz="17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).   </a:t>
            </a:r>
          </a:p>
          <a:p>
            <a:pPr algn="r">
              <a:defRPr/>
            </a:pPr>
            <a:r>
              <a:rPr lang="ru-RU" altLang="ru-RU" sz="17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К.Ф</a:t>
            </a: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Седов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346" y="4715941"/>
            <a:ext cx="621239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книжке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Психолингвистика в анекдотах: Учебное пособие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2007) ) собраны анекдоты, комизм которых строится на основе языковой игры. Анекдоты, представленные в сборнике, отражают и иллюстрируют различные области и разделы психолингвистики, молодой и интенсивно развивающей науки, изучающей природу коммуникативной компетенции человека. Издание представляет собой учебное пособие: материал прошел долговременную апробацию в учебном процессе.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558750" y="834801"/>
            <a:ext cx="11809312" cy="7127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4000" i="1" cap="none" dirty="0" smtClean="0">
                <a:latin typeface="Times New Roman" pitchFamily="18" charset="0"/>
                <a:cs typeface="Times New Roman" pitchFamily="18" charset="0"/>
              </a:rPr>
              <a:t>Основные научные публикации К.Ф. Седова</a:t>
            </a:r>
            <a:r>
              <a:rPr lang="ru-RU" alt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05347" y="1335992"/>
            <a:ext cx="10081119" cy="613753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Структура устного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дискурса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 становление языковой личности: Грамматический и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прагмалингвистический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аспекты. Саратов, 1998. 112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Становление дискурсивного мышления языковой личности: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 и социолингвистический аспекты. Саратов, 1999. 180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Дискурс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 личность: эволюция коммуникативной компетенции. М., 2004.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Основы психолингвистики: Учебное пособие. (6-е изд.). М., 2008.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Общая психолингвистика: Хрестоматия / Сост. К.Ф. Седов. М., 2004.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Возрастная психолингвистика: Хрестоматия / Сост. К.Ф. Седов. М., 2004.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Социальная психолингвистика: Хрестоматия / Сост. К.Ф. Седов. М., 2007. 336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Нейропсихолингвистика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 Учебное пособие. М., 2007. 224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Онтопсихолингвистика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 Становление коммуникативной компетенции человека. Учебное пособие. М., 2008.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Речевая агрессия и агрессивность как черта речевого портрета // Социальная психолингвистика: Хрестоматия. – М.: Лабиринт, 2007.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Человек в жанровом пространстве современной коммуникации // Антология речевых жанров: повседневная коммуникация. М., 2007.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Принципы построения современной отечественной психолингвистики // Вопросы психолингвистики. 2007.  №5.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Теоретическая модель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психолингвоперсонологии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// Вопросы психолингвистики. – 2008.  №7.</a:t>
            </a:r>
          </a:p>
        </p:txBody>
      </p:sp>
      <p:pic>
        <p:nvPicPr>
          <p:cNvPr id="5" name="Рисунок 4" descr="divider-decorative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64837" y="928685"/>
            <a:ext cx="9165823" cy="138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Words>861</Words>
  <Application>Microsoft Office PowerPoint</Application>
  <PresentationFormat>Произвольный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Основные научные публикации К.Ф. Седова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Владимир Петрович</cp:lastModifiedBy>
  <cp:revision>207</cp:revision>
  <dcterms:created xsi:type="dcterms:W3CDTF">2010-01-29T15:19:23Z</dcterms:created>
  <dcterms:modified xsi:type="dcterms:W3CDTF">2017-01-21T07:28:54Z</dcterms:modified>
</cp:coreProperties>
</file>